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0.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1.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4.xml" ContentType="application/vnd.openxmlformats-officedocument.theme+xml"/>
  <Override PartName="/ppt/slideLayouts/slideLayout50.xml" ContentType="application/vnd.openxmlformats-officedocument.presentationml.slideLayout+xml"/>
  <Override PartName="/ppt/theme/theme15.xml" ContentType="application/vnd.openxmlformats-officedocument.theme+xml"/>
  <Override PartName="/ppt/slideLayouts/slideLayout51.xml" ContentType="application/vnd.openxmlformats-officedocument.presentationml.slideLayout+xml"/>
  <Override PartName="/ppt/theme/theme1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9.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0.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1.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7.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08.xml" ContentType="application/inkml+xml"/>
  <Override PartName="/ppt/ink/ink209.xml" ContentType="application/inkml+xml"/>
  <Override PartName="/ppt/ink/ink21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74" r:id="rId5"/>
    <p:sldMasterId id="2147483685" r:id="rId6"/>
    <p:sldMasterId id="2147483706" r:id="rId7"/>
    <p:sldMasterId id="2147483714" r:id="rId8"/>
    <p:sldMasterId id="2147483779" r:id="rId9"/>
    <p:sldMasterId id="2147483781" r:id="rId10"/>
    <p:sldMasterId id="2147483783" r:id="rId11"/>
    <p:sldMasterId id="2147483786" r:id="rId12"/>
    <p:sldMasterId id="2147483788" r:id="rId13"/>
    <p:sldMasterId id="2147483794" r:id="rId14"/>
    <p:sldMasterId id="2147483797" r:id="rId15"/>
    <p:sldMasterId id="2147483812" r:id="rId16"/>
    <p:sldMasterId id="2147483819" r:id="rId17"/>
    <p:sldMasterId id="2147483847" r:id="rId18"/>
    <p:sldMasterId id="2147483862" r:id="rId19"/>
    <p:sldMasterId id="2147483874" r:id="rId20"/>
    <p:sldMasterId id="2147483889" r:id="rId21"/>
    <p:sldMasterId id="2147483896" r:id="rId22"/>
    <p:sldMasterId id="2147483899" r:id="rId23"/>
    <p:sldMasterId id="2147483913" r:id="rId24"/>
    <p:sldMasterId id="2147483945" r:id="rId25"/>
  </p:sldMasterIdLst>
  <p:notesMasterIdLst>
    <p:notesMasterId r:id="rId47"/>
  </p:notesMasterIdLst>
  <p:handoutMasterIdLst>
    <p:handoutMasterId r:id="rId48"/>
  </p:handoutMasterIdLst>
  <p:sldIdLst>
    <p:sldId id="698" r:id="rId26"/>
    <p:sldId id="1419" r:id="rId27"/>
    <p:sldId id="1480" r:id="rId28"/>
    <p:sldId id="1460" r:id="rId29"/>
    <p:sldId id="1478" r:id="rId30"/>
    <p:sldId id="1388" r:id="rId31"/>
    <p:sldId id="1476" r:id="rId32"/>
    <p:sldId id="1472" r:id="rId33"/>
    <p:sldId id="1473" r:id="rId34"/>
    <p:sldId id="1417" r:id="rId35"/>
    <p:sldId id="1459" r:id="rId36"/>
    <p:sldId id="1471" r:id="rId37"/>
    <p:sldId id="1470" r:id="rId38"/>
    <p:sldId id="1458" r:id="rId39"/>
    <p:sldId id="1469" r:id="rId40"/>
    <p:sldId id="1395" r:id="rId41"/>
    <p:sldId id="1474" r:id="rId42"/>
    <p:sldId id="1464" r:id="rId43"/>
    <p:sldId id="1462" r:id="rId44"/>
    <p:sldId id="1454" r:id="rId45"/>
    <p:sldId id="145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F643C4-0CD6-2DCA-E07C-6235F2B6A5EE}" name="Thurston, Joel (jt9sz)" initials="T(" userId="S::jt9sz@virginia.edu::0b817237-2e4a-4a07-ab95-9daea5bb59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6C0B"/>
    <a:srgbClr val="FFFF00"/>
    <a:srgbClr val="002060"/>
    <a:srgbClr val="FF0000"/>
    <a:srgbClr val="FFFFFF"/>
    <a:srgbClr val="4472C4"/>
    <a:srgbClr val="7F7F7F"/>
    <a:srgbClr val="A2B973"/>
    <a:srgbClr val="47ADB9"/>
    <a:srgbClr val="F270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368A3-DDB2-0047-E83E-FDB5A68C5344}" v="285" dt="2023-07-31T16:40:23.997"/>
    <p1510:client id="{5593EE2B-FF98-A808-204B-FEAC603E790A}" v="1" dt="2023-08-02T14:31:13.084"/>
    <p1510:client id="{C7BFCDCE-ED3B-E14C-B3AD-E5EC8D8E233F}" v="1" dt="2023-07-31T14:35:45.39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lagach, Nakshatra (jhj5dh)" userId="S::jhj5dh@virginia.edu::d688e887-0485-41f6-b003-84f66ce2acdb" providerId="AD" clId="Web-{89C8650A-9CCF-E694-0B0D-69C93C80EA15}"/>
    <pc:docChg chg="addSld modSld sldOrd">
      <pc:chgData name="Yalagach, Nakshatra (jhj5dh)" userId="S::jhj5dh@virginia.edu::d688e887-0485-41f6-b003-84f66ce2acdb" providerId="AD" clId="Web-{89C8650A-9CCF-E694-0B0D-69C93C80EA15}" dt="2023-06-28T15:18:19.465" v="1083" actId="20577"/>
      <pc:docMkLst>
        <pc:docMk/>
      </pc:docMkLst>
      <pc:sldChg chg="addSp delSp modSp mod modClrScheme chgLayout">
        <pc:chgData name="Yalagach, Nakshatra (jhj5dh)" userId="S::jhj5dh@virginia.edu::d688e887-0485-41f6-b003-84f66ce2acdb" providerId="AD" clId="Web-{89C8650A-9CCF-E694-0B0D-69C93C80EA15}" dt="2023-06-28T14:42:18.406" v="773" actId="20577"/>
        <pc:sldMkLst>
          <pc:docMk/>
          <pc:sldMk cId="1888050667" sldId="1417"/>
        </pc:sldMkLst>
        <pc:spChg chg="mod ord">
          <ac:chgData name="Yalagach, Nakshatra (jhj5dh)" userId="S::jhj5dh@virginia.edu::d688e887-0485-41f6-b003-84f66ce2acdb" providerId="AD" clId="Web-{89C8650A-9CCF-E694-0B0D-69C93C80EA15}" dt="2023-06-28T14:34:41.474" v="516"/>
          <ac:spMkLst>
            <pc:docMk/>
            <pc:sldMk cId="1888050667" sldId="1417"/>
            <ac:spMk id="2" creationId="{397DFDB1-31E5-2BD3-EB00-787F3C6B603A}"/>
          </ac:spMkLst>
        </pc:spChg>
        <pc:spChg chg="mod ord">
          <ac:chgData name="Yalagach, Nakshatra (jhj5dh)" userId="S::jhj5dh@virginia.edu::d688e887-0485-41f6-b003-84f66ce2acdb" providerId="AD" clId="Web-{89C8650A-9CCF-E694-0B0D-69C93C80EA15}" dt="2023-06-28T14:42:18.406" v="773" actId="20577"/>
          <ac:spMkLst>
            <pc:docMk/>
            <pc:sldMk cId="1888050667" sldId="1417"/>
            <ac:spMk id="3" creationId="{EE9E10B3-16C1-A3D2-DB70-DDDF5DF95C41}"/>
          </ac:spMkLst>
        </pc:spChg>
        <pc:spChg chg="add del mod ord">
          <ac:chgData name="Yalagach, Nakshatra (jhj5dh)" userId="S::jhj5dh@virginia.edu::d688e887-0485-41f6-b003-84f66ce2acdb" providerId="AD" clId="Web-{89C8650A-9CCF-E694-0B0D-69C93C80EA15}" dt="2023-06-28T14:40:08.383" v="652"/>
          <ac:spMkLst>
            <pc:docMk/>
            <pc:sldMk cId="1888050667" sldId="1417"/>
            <ac:spMk id="4" creationId="{C35FD811-4722-2F1E-71A1-9DCE0D51ADF2}"/>
          </ac:spMkLst>
        </pc:spChg>
        <pc:spChg chg="add del mod">
          <ac:chgData name="Yalagach, Nakshatra (jhj5dh)" userId="S::jhj5dh@virginia.edu::d688e887-0485-41f6-b003-84f66ce2acdb" providerId="AD" clId="Web-{89C8650A-9CCF-E694-0B0D-69C93C80EA15}" dt="2023-06-28T14:40:11.539" v="655"/>
          <ac:spMkLst>
            <pc:docMk/>
            <pc:sldMk cId="1888050667" sldId="1417"/>
            <ac:spMk id="5" creationId="{663798A0-91B5-2E81-919B-EE44183DBBA8}"/>
          </ac:spMkLst>
        </pc:spChg>
        <pc:spChg chg="add mod">
          <ac:chgData name="Yalagach, Nakshatra (jhj5dh)" userId="S::jhj5dh@virginia.edu::d688e887-0485-41f6-b003-84f66ce2acdb" providerId="AD" clId="Web-{89C8650A-9CCF-E694-0B0D-69C93C80EA15}" dt="2023-06-28T14:42:16.359" v="772" actId="20577"/>
          <ac:spMkLst>
            <pc:docMk/>
            <pc:sldMk cId="1888050667" sldId="1417"/>
            <ac:spMk id="7" creationId="{8E6EE01A-FC2B-99C4-1F40-30B0032C022C}"/>
          </ac:spMkLst>
        </pc:spChg>
      </pc:sldChg>
      <pc:sldChg chg="addSp delSp modSp">
        <pc:chgData name="Yalagach, Nakshatra (jhj5dh)" userId="S::jhj5dh@virginia.edu::d688e887-0485-41f6-b003-84f66ce2acdb" providerId="AD" clId="Web-{89C8650A-9CCF-E694-0B0D-69C93C80EA15}" dt="2023-06-28T14:17:50.729" v="18"/>
        <pc:sldMkLst>
          <pc:docMk/>
          <pc:sldMk cId="2779031344" sldId="1419"/>
        </pc:sldMkLst>
        <pc:spChg chg="mod">
          <ac:chgData name="Yalagach, Nakshatra (jhj5dh)" userId="S::jhj5dh@virginia.edu::d688e887-0485-41f6-b003-84f66ce2acdb" providerId="AD" clId="Web-{89C8650A-9CCF-E694-0B0D-69C93C80EA15}" dt="2023-06-28T14:17:41.682" v="16" actId="20577"/>
          <ac:spMkLst>
            <pc:docMk/>
            <pc:sldMk cId="2779031344" sldId="1419"/>
            <ac:spMk id="2" creationId="{00000000-0000-0000-0000-000000000000}"/>
          </ac:spMkLst>
        </pc:spChg>
        <pc:spChg chg="add del mod">
          <ac:chgData name="Yalagach, Nakshatra (jhj5dh)" userId="S::jhj5dh@virginia.edu::d688e887-0485-41f6-b003-84f66ce2acdb" providerId="AD" clId="Web-{89C8650A-9CCF-E694-0B0D-69C93C80EA15}" dt="2023-06-28T14:16:30.162" v="5" actId="20577"/>
          <ac:spMkLst>
            <pc:docMk/>
            <pc:sldMk cId="2779031344" sldId="1419"/>
            <ac:spMk id="6" creationId="{00000000-0000-0000-0000-000000000000}"/>
          </ac:spMkLst>
        </pc:spChg>
        <pc:spChg chg="mod">
          <ac:chgData name="Yalagach, Nakshatra (jhj5dh)" userId="S::jhj5dh@virginia.edu::d688e887-0485-41f6-b003-84f66ce2acdb" providerId="AD" clId="Web-{89C8650A-9CCF-E694-0B0D-69C93C80EA15}" dt="2023-06-28T14:16:32.897" v="7" actId="20577"/>
          <ac:spMkLst>
            <pc:docMk/>
            <pc:sldMk cId="2779031344" sldId="1419"/>
            <ac:spMk id="9" creationId="{F1750A59-8272-4BB7-B01A-72DAF77389C0}"/>
          </ac:spMkLst>
        </pc:spChg>
        <pc:spChg chg="del">
          <ac:chgData name="Yalagach, Nakshatra (jhj5dh)" userId="S::jhj5dh@virginia.edu::d688e887-0485-41f6-b003-84f66ce2acdb" providerId="AD" clId="Web-{89C8650A-9CCF-E694-0B0D-69C93C80EA15}" dt="2023-06-28T14:16:46.538" v="12"/>
          <ac:spMkLst>
            <pc:docMk/>
            <pc:sldMk cId="2779031344" sldId="1419"/>
            <ac:spMk id="21" creationId="{81C795DC-8C8E-4921-A567-E4224D4BA7B8}"/>
          </ac:spMkLst>
        </pc:spChg>
        <pc:spChg chg="del">
          <ac:chgData name="Yalagach, Nakshatra (jhj5dh)" userId="S::jhj5dh@virginia.edu::d688e887-0485-41f6-b003-84f66ce2acdb" providerId="AD" clId="Web-{89C8650A-9CCF-E694-0B0D-69C93C80EA15}" dt="2023-06-28T14:16:49.085" v="13"/>
          <ac:spMkLst>
            <pc:docMk/>
            <pc:sldMk cId="2779031344" sldId="1419"/>
            <ac:spMk id="23" creationId="{02837516-93FB-47DD-B0AB-A37BFA36F86F}"/>
          </ac:spMkLst>
        </pc:spChg>
        <pc:spChg chg="del mod">
          <ac:chgData name="Yalagach, Nakshatra (jhj5dh)" userId="S::jhj5dh@virginia.edu::d688e887-0485-41f6-b003-84f66ce2acdb" providerId="AD" clId="Web-{89C8650A-9CCF-E694-0B0D-69C93C80EA15}" dt="2023-06-28T14:16:41.788" v="11"/>
          <ac:spMkLst>
            <pc:docMk/>
            <pc:sldMk cId="2779031344" sldId="1419"/>
            <ac:spMk id="63" creationId="{E7C2EB73-27D7-42E5-B9B2-7CBF68525F5A}"/>
          </ac:spMkLst>
        </pc:spChg>
        <pc:grpChg chg="del">
          <ac:chgData name="Yalagach, Nakshatra (jhj5dh)" userId="S::jhj5dh@virginia.edu::d688e887-0485-41f6-b003-84f66ce2acdb" providerId="AD" clId="Web-{89C8650A-9CCF-E694-0B0D-69C93C80EA15}" dt="2023-06-28T14:16:37.460" v="9"/>
          <ac:grpSpMkLst>
            <pc:docMk/>
            <pc:sldMk cId="2779031344" sldId="1419"/>
            <ac:grpSpMk id="3" creationId="{54A7CF9B-2062-4B56-9A1C-005E4B9835F6}"/>
          </ac:grpSpMkLst>
        </pc:grpChg>
        <pc:graphicFrameChg chg="add">
          <ac:chgData name="Yalagach, Nakshatra (jhj5dh)" userId="S::jhj5dh@virginia.edu::d688e887-0485-41f6-b003-84f66ce2acdb" providerId="AD" clId="Web-{89C8650A-9CCF-E694-0B0D-69C93C80EA15}" dt="2023-06-28T14:17:43.229" v="17"/>
          <ac:graphicFrameMkLst>
            <pc:docMk/>
            <pc:sldMk cId="2779031344" sldId="1419"/>
            <ac:graphicFrameMk id="7" creationId="{95ED1143-4F4A-64E9-0423-D5812CA437B8}"/>
          </ac:graphicFrameMkLst>
        </pc:graphicFrameChg>
        <pc:graphicFrameChg chg="add">
          <ac:chgData name="Yalagach, Nakshatra (jhj5dh)" userId="S::jhj5dh@virginia.edu::d688e887-0485-41f6-b003-84f66ce2acdb" providerId="AD" clId="Web-{89C8650A-9CCF-E694-0B0D-69C93C80EA15}" dt="2023-06-28T14:17:50.729" v="18"/>
          <ac:graphicFrameMkLst>
            <pc:docMk/>
            <pc:sldMk cId="2779031344" sldId="1419"/>
            <ac:graphicFrameMk id="25" creationId="{C774BAAF-7DAF-FC26-97AA-98A38FB64A51}"/>
          </ac:graphicFrameMkLst>
        </pc:graphicFrameChg>
        <pc:picChg chg="del">
          <ac:chgData name="Yalagach, Nakshatra (jhj5dh)" userId="S::jhj5dh@virginia.edu::d688e887-0485-41f6-b003-84f66ce2acdb" providerId="AD" clId="Web-{89C8650A-9CCF-E694-0B0D-69C93C80EA15}" dt="2023-06-28T14:16:35.725" v="8"/>
          <ac:picMkLst>
            <pc:docMk/>
            <pc:sldMk cId="2779031344" sldId="1419"/>
            <ac:picMk id="49" creationId="{88C8BBCE-C382-4B0A-B797-523AFBFC6098}"/>
          </ac:picMkLst>
        </pc:picChg>
        <pc:cxnChg chg="mod">
          <ac:chgData name="Yalagach, Nakshatra (jhj5dh)" userId="S::jhj5dh@virginia.edu::d688e887-0485-41f6-b003-84f66ce2acdb" providerId="AD" clId="Web-{89C8650A-9CCF-E694-0B0D-69C93C80EA15}" dt="2023-06-28T14:16:37.460" v="9"/>
          <ac:cxnSpMkLst>
            <pc:docMk/>
            <pc:sldMk cId="2779031344" sldId="1419"/>
            <ac:cxnSpMk id="74" creationId="{6E19812E-A4DA-4F5A-A5FA-416A136CDF8D}"/>
          </ac:cxnSpMkLst>
        </pc:cxnChg>
        <pc:cxnChg chg="mod">
          <ac:chgData name="Yalagach, Nakshatra (jhj5dh)" userId="S::jhj5dh@virginia.edu::d688e887-0485-41f6-b003-84f66ce2acdb" providerId="AD" clId="Web-{89C8650A-9CCF-E694-0B0D-69C93C80EA15}" dt="2023-06-28T14:16:37.460" v="9"/>
          <ac:cxnSpMkLst>
            <pc:docMk/>
            <pc:sldMk cId="2779031344" sldId="1419"/>
            <ac:cxnSpMk id="75" creationId="{A9E9A6CD-FABB-43F5-952C-B8B804750C3A}"/>
          </ac:cxnSpMkLst>
        </pc:cxnChg>
        <pc:cxnChg chg="mod">
          <ac:chgData name="Yalagach, Nakshatra (jhj5dh)" userId="S::jhj5dh@virginia.edu::d688e887-0485-41f6-b003-84f66ce2acdb" providerId="AD" clId="Web-{89C8650A-9CCF-E694-0B0D-69C93C80EA15}" dt="2023-06-28T14:16:37.460" v="9"/>
          <ac:cxnSpMkLst>
            <pc:docMk/>
            <pc:sldMk cId="2779031344" sldId="1419"/>
            <ac:cxnSpMk id="78" creationId="{F0DEA651-5E46-4621-9896-1A979B3CBC24}"/>
          </ac:cxnSpMkLst>
        </pc:cxnChg>
      </pc:sldChg>
      <pc:sldChg chg="addSp delSp modSp">
        <pc:chgData name="Yalagach, Nakshatra (jhj5dh)" userId="S::jhj5dh@virginia.edu::d688e887-0485-41f6-b003-84f66ce2acdb" providerId="AD" clId="Web-{89C8650A-9CCF-E694-0B0D-69C93C80EA15}" dt="2023-06-28T14:22:14.963" v="86" actId="1076"/>
        <pc:sldMkLst>
          <pc:docMk/>
          <pc:sldMk cId="3146430252" sldId="1454"/>
        </pc:sldMkLst>
        <pc:spChg chg="mod">
          <ac:chgData name="Yalagach, Nakshatra (jhj5dh)" userId="S::jhj5dh@virginia.edu::d688e887-0485-41f6-b003-84f66ce2acdb" providerId="AD" clId="Web-{89C8650A-9CCF-E694-0B0D-69C93C80EA15}" dt="2023-06-28T14:19:42.361" v="49" actId="20577"/>
          <ac:spMkLst>
            <pc:docMk/>
            <pc:sldMk cId="3146430252" sldId="1454"/>
            <ac:spMk id="2" creationId="{397DFDB1-31E5-2BD3-EB00-787F3C6B603A}"/>
          </ac:spMkLst>
        </pc:spChg>
        <pc:spChg chg="del mod">
          <ac:chgData name="Yalagach, Nakshatra (jhj5dh)" userId="S::jhj5dh@virginia.edu::d688e887-0485-41f6-b003-84f66ce2acdb" providerId="AD" clId="Web-{89C8650A-9CCF-E694-0B0D-69C93C80EA15}" dt="2023-06-28T14:19:50.611" v="51"/>
          <ac:spMkLst>
            <pc:docMk/>
            <pc:sldMk cId="3146430252" sldId="1454"/>
            <ac:spMk id="4" creationId="{70574E9B-9227-6346-99BC-0BCD8B66126F}"/>
          </ac:spMkLst>
        </pc:spChg>
        <pc:spChg chg="add mod">
          <ac:chgData name="Yalagach, Nakshatra (jhj5dh)" userId="S::jhj5dh@virginia.edu::d688e887-0485-41f6-b003-84f66ce2acdb" providerId="AD" clId="Web-{89C8650A-9CCF-E694-0B0D-69C93C80EA15}" dt="2023-06-28T14:22:14.963" v="86" actId="1076"/>
          <ac:spMkLst>
            <pc:docMk/>
            <pc:sldMk cId="3146430252" sldId="1454"/>
            <ac:spMk id="7" creationId="{4EE2939A-86EA-A45D-5AEA-7EFC1B3F4C6C}"/>
          </ac:spMkLst>
        </pc:spChg>
        <pc:spChg chg="add mod">
          <ac:chgData name="Yalagach, Nakshatra (jhj5dh)" userId="S::jhj5dh@virginia.edu::d688e887-0485-41f6-b003-84f66ce2acdb" providerId="AD" clId="Web-{89C8650A-9CCF-E694-0B0D-69C93C80EA15}" dt="2023-06-28T14:22:03.322" v="84" actId="1076"/>
          <ac:spMkLst>
            <pc:docMk/>
            <pc:sldMk cId="3146430252" sldId="1454"/>
            <ac:spMk id="8" creationId="{4EE2939A-86EA-A45D-5AEA-7EFC1B3F4C6C}"/>
          </ac:spMkLst>
        </pc:spChg>
        <pc:spChg chg="add mod">
          <ac:chgData name="Yalagach, Nakshatra (jhj5dh)" userId="S::jhj5dh@virginia.edu::d688e887-0485-41f6-b003-84f66ce2acdb" providerId="AD" clId="Web-{89C8650A-9CCF-E694-0B0D-69C93C80EA15}" dt="2023-06-28T14:21:40.555" v="81" actId="1076"/>
          <ac:spMkLst>
            <pc:docMk/>
            <pc:sldMk cId="3146430252" sldId="1454"/>
            <ac:spMk id="9" creationId="{F88C47E5-95C6-A015-0578-97A56E959D86}"/>
          </ac:spMkLst>
        </pc:spChg>
        <pc:picChg chg="add mod">
          <ac:chgData name="Yalagach, Nakshatra (jhj5dh)" userId="S::jhj5dh@virginia.edu::d688e887-0485-41f6-b003-84f66ce2acdb" providerId="AD" clId="Web-{89C8650A-9CCF-E694-0B0D-69C93C80EA15}" dt="2023-06-28T14:22:07.838" v="85" actId="1076"/>
          <ac:picMkLst>
            <pc:docMk/>
            <pc:sldMk cId="3146430252" sldId="1454"/>
            <ac:picMk id="3" creationId="{D4D92FA1-1CE2-CC2E-144A-E2A9F94C2223}"/>
          </ac:picMkLst>
        </pc:picChg>
        <pc:picChg chg="add mod">
          <ac:chgData name="Yalagach, Nakshatra (jhj5dh)" userId="S::jhj5dh@virginia.edu::d688e887-0485-41f6-b003-84f66ce2acdb" providerId="AD" clId="Web-{89C8650A-9CCF-E694-0B0D-69C93C80EA15}" dt="2023-06-28T14:21:46.680" v="82" actId="14100"/>
          <ac:picMkLst>
            <pc:docMk/>
            <pc:sldMk cId="3146430252" sldId="1454"/>
            <ac:picMk id="5" creationId="{5EA95751-5190-CCD5-0F1C-E8B24B783CEB}"/>
          </ac:picMkLst>
        </pc:picChg>
        <pc:picChg chg="add mod">
          <ac:chgData name="Yalagach, Nakshatra (jhj5dh)" userId="S::jhj5dh@virginia.edu::d688e887-0485-41f6-b003-84f66ce2acdb" providerId="AD" clId="Web-{89C8650A-9CCF-E694-0B0D-69C93C80EA15}" dt="2023-06-28T14:21:57.837" v="83" actId="1076"/>
          <ac:picMkLst>
            <pc:docMk/>
            <pc:sldMk cId="3146430252" sldId="1454"/>
            <ac:picMk id="6" creationId="{2AE7D6FA-0242-2513-78F8-FC7E54F96210}"/>
          </ac:picMkLst>
        </pc:picChg>
      </pc:sldChg>
      <pc:sldChg chg="addSp delSp modSp">
        <pc:chgData name="Yalagach, Nakshatra (jhj5dh)" userId="S::jhj5dh@virginia.edu::d688e887-0485-41f6-b003-84f66ce2acdb" providerId="AD" clId="Web-{89C8650A-9CCF-E694-0B0D-69C93C80EA15}" dt="2023-06-28T14:19:01.796" v="33" actId="1076"/>
        <pc:sldMkLst>
          <pc:docMk/>
          <pc:sldMk cId="1823310956" sldId="1455"/>
        </pc:sldMkLst>
        <pc:spChg chg="mod">
          <ac:chgData name="Yalagach, Nakshatra (jhj5dh)" userId="S::jhj5dh@virginia.edu::d688e887-0485-41f6-b003-84f66ce2acdb" providerId="AD" clId="Web-{89C8650A-9CCF-E694-0B0D-69C93C80EA15}" dt="2023-06-28T14:18:53.264" v="28" actId="20577"/>
          <ac:spMkLst>
            <pc:docMk/>
            <pc:sldMk cId="1823310956" sldId="1455"/>
            <ac:spMk id="2" creationId="{397DFDB1-31E5-2BD3-EB00-787F3C6B603A}"/>
          </ac:spMkLst>
        </pc:spChg>
        <pc:spChg chg="del mod">
          <ac:chgData name="Yalagach, Nakshatra (jhj5dh)" userId="S::jhj5dh@virginia.edu::d688e887-0485-41f6-b003-84f66ce2acdb" providerId="AD" clId="Web-{89C8650A-9CCF-E694-0B0D-69C93C80EA15}" dt="2023-06-28T14:18:56.436" v="31"/>
          <ac:spMkLst>
            <pc:docMk/>
            <pc:sldMk cId="1823310956" sldId="1455"/>
            <ac:spMk id="4" creationId="{9A897A9D-FF2D-AC45-B2CA-83A4FA980CA8}"/>
          </ac:spMkLst>
        </pc:spChg>
        <pc:graphicFrameChg chg="add mod">
          <ac:chgData name="Yalagach, Nakshatra (jhj5dh)" userId="S::jhj5dh@virginia.edu::d688e887-0485-41f6-b003-84f66ce2acdb" providerId="AD" clId="Web-{89C8650A-9CCF-E694-0B0D-69C93C80EA15}" dt="2023-06-28T14:19:01.796" v="33" actId="1076"/>
          <ac:graphicFrameMkLst>
            <pc:docMk/>
            <pc:sldMk cId="1823310956" sldId="1455"/>
            <ac:graphicFrameMk id="3" creationId="{6D323D38-415D-DE7F-D0C9-76C9C8E1FC03}"/>
          </ac:graphicFrameMkLst>
        </pc:graphicFrameChg>
      </pc:sldChg>
      <pc:sldChg chg="addSp delSp modSp mod modClrScheme chgLayout">
        <pc:chgData name="Yalagach, Nakshatra (jhj5dh)" userId="S::jhj5dh@virginia.edu::d688e887-0485-41f6-b003-84f66ce2acdb" providerId="AD" clId="Web-{89C8650A-9CCF-E694-0B0D-69C93C80EA15}" dt="2023-06-28T15:18:19.465" v="1083" actId="20577"/>
        <pc:sldMkLst>
          <pc:docMk/>
          <pc:sldMk cId="1817129981" sldId="1458"/>
        </pc:sldMkLst>
        <pc:spChg chg="del mod ord">
          <ac:chgData name="Yalagach, Nakshatra (jhj5dh)" userId="S::jhj5dh@virginia.edu::d688e887-0485-41f6-b003-84f66ce2acdb" providerId="AD" clId="Web-{89C8650A-9CCF-E694-0B0D-69C93C80EA15}" dt="2023-06-28T15:15:29.455" v="900"/>
          <ac:spMkLst>
            <pc:docMk/>
            <pc:sldMk cId="1817129981" sldId="1458"/>
            <ac:spMk id="2" creationId="{EA224EE0-1FB4-4F5F-96AA-E2C553260F8F}"/>
          </ac:spMkLst>
        </pc:spChg>
        <pc:spChg chg="add del mod ord">
          <ac:chgData name="Yalagach, Nakshatra (jhj5dh)" userId="S::jhj5dh@virginia.edu::d688e887-0485-41f6-b003-84f66ce2acdb" providerId="AD" clId="Web-{89C8650A-9CCF-E694-0B0D-69C93C80EA15}" dt="2023-06-28T15:14:56.407" v="875"/>
          <ac:spMkLst>
            <pc:docMk/>
            <pc:sldMk cId="1817129981" sldId="1458"/>
            <ac:spMk id="3" creationId="{09BA9787-907A-3007-921D-991C1AA43F9A}"/>
          </ac:spMkLst>
        </pc:spChg>
        <pc:spChg chg="add del mod ord">
          <ac:chgData name="Yalagach, Nakshatra (jhj5dh)" userId="S::jhj5dh@virginia.edu::d688e887-0485-41f6-b003-84f66ce2acdb" providerId="AD" clId="Web-{89C8650A-9CCF-E694-0B0D-69C93C80EA15}" dt="2023-06-28T15:15:08.657" v="877"/>
          <ac:spMkLst>
            <pc:docMk/>
            <pc:sldMk cId="1817129981" sldId="1458"/>
            <ac:spMk id="4" creationId="{8FF476C3-4BE5-C0E8-0FFA-88A00D465A8C}"/>
          </ac:spMkLst>
        </pc:spChg>
        <pc:spChg chg="add mod ord">
          <ac:chgData name="Yalagach, Nakshatra (jhj5dh)" userId="S::jhj5dh@virginia.edu::d688e887-0485-41f6-b003-84f66ce2acdb" providerId="AD" clId="Web-{89C8650A-9CCF-E694-0B0D-69C93C80EA15}" dt="2023-06-28T15:15:19.361" v="898"/>
          <ac:spMkLst>
            <pc:docMk/>
            <pc:sldMk cId="1817129981" sldId="1458"/>
            <ac:spMk id="5" creationId="{0F8B6F97-0AEF-1666-6C78-902CC2A7E66E}"/>
          </ac:spMkLst>
        </pc:spChg>
        <pc:spChg chg="mod ord">
          <ac:chgData name="Yalagach, Nakshatra (jhj5dh)" userId="S::jhj5dh@virginia.edu::d688e887-0485-41f6-b003-84f66ce2acdb" providerId="AD" clId="Web-{89C8650A-9CCF-E694-0B0D-69C93C80EA15}" dt="2023-06-28T15:18:19.465" v="1083" actId="20577"/>
          <ac:spMkLst>
            <pc:docMk/>
            <pc:sldMk cId="1817129981" sldId="1458"/>
            <ac:spMk id="6" creationId="{F7951407-3347-4B3B-8C14-CF1058755612}"/>
          </ac:spMkLst>
        </pc:spChg>
        <pc:spChg chg="add del mod">
          <ac:chgData name="Yalagach, Nakshatra (jhj5dh)" userId="S::jhj5dh@virginia.edu::d688e887-0485-41f6-b003-84f66ce2acdb" providerId="AD" clId="Web-{89C8650A-9CCF-E694-0B0D-69C93C80EA15}" dt="2023-06-28T15:15:44.691" v="905"/>
          <ac:spMkLst>
            <pc:docMk/>
            <pc:sldMk cId="1817129981" sldId="1458"/>
            <ac:spMk id="8" creationId="{F0F35CEC-2862-7F2A-118D-D646947D7B76}"/>
          </ac:spMkLst>
        </pc:spChg>
        <pc:spChg chg="add mod">
          <ac:chgData name="Yalagach, Nakshatra (jhj5dh)" userId="S::jhj5dh@virginia.edu::d688e887-0485-41f6-b003-84f66ce2acdb" providerId="AD" clId="Web-{89C8650A-9CCF-E694-0B0D-69C93C80EA15}" dt="2023-06-28T15:17:50.104" v="1043" actId="20577"/>
          <ac:spMkLst>
            <pc:docMk/>
            <pc:sldMk cId="1817129981" sldId="1458"/>
            <ac:spMk id="10" creationId="{7E2C5FE0-D8BB-EB0B-D82E-CF05E98B6C23}"/>
          </ac:spMkLst>
        </pc:spChg>
      </pc:sldChg>
      <pc:sldChg chg="addSp delSp modSp">
        <pc:chgData name="Yalagach, Nakshatra (jhj5dh)" userId="S::jhj5dh@virginia.edu::d688e887-0485-41f6-b003-84f66ce2acdb" providerId="AD" clId="Web-{89C8650A-9CCF-E694-0B0D-69C93C80EA15}" dt="2023-06-28T15:13:16.495" v="854" actId="1076"/>
        <pc:sldMkLst>
          <pc:docMk/>
          <pc:sldMk cId="488494263" sldId="1459"/>
        </pc:sldMkLst>
        <pc:spChg chg="mod">
          <ac:chgData name="Yalagach, Nakshatra (jhj5dh)" userId="S::jhj5dh@virginia.edu::d688e887-0485-41f6-b003-84f66ce2acdb" providerId="AD" clId="Web-{89C8650A-9CCF-E694-0B0D-69C93C80EA15}" dt="2023-06-28T15:12:29.242" v="840" actId="20577"/>
          <ac:spMkLst>
            <pc:docMk/>
            <pc:sldMk cId="488494263" sldId="1459"/>
            <ac:spMk id="2" creationId="{EA224EE0-1FB4-4F5F-96AA-E2C553260F8F}"/>
          </ac:spMkLst>
        </pc:spChg>
        <pc:spChg chg="del">
          <ac:chgData name="Yalagach, Nakshatra (jhj5dh)" userId="S::jhj5dh@virginia.edu::d688e887-0485-41f6-b003-84f66ce2acdb" providerId="AD" clId="Web-{89C8650A-9CCF-E694-0B0D-69C93C80EA15}" dt="2023-06-28T15:12:29.867" v="841"/>
          <ac:spMkLst>
            <pc:docMk/>
            <pc:sldMk cId="488494263" sldId="1459"/>
            <ac:spMk id="6" creationId="{F7951407-3347-4B3B-8C14-CF1058755612}"/>
          </ac:spMkLst>
        </pc:spChg>
        <pc:picChg chg="add del mod">
          <ac:chgData name="Yalagach, Nakshatra (jhj5dh)" userId="S::jhj5dh@virginia.edu::d688e887-0485-41f6-b003-84f66ce2acdb" providerId="AD" clId="Web-{89C8650A-9CCF-E694-0B0D-69C93C80EA15}" dt="2023-06-28T15:12:58.978" v="846"/>
          <ac:picMkLst>
            <pc:docMk/>
            <pc:sldMk cId="488494263" sldId="1459"/>
            <ac:picMk id="3" creationId="{91403546-4ACB-547C-AB94-D72C41769EB7}"/>
          </ac:picMkLst>
        </pc:picChg>
        <pc:picChg chg="add mod">
          <ac:chgData name="Yalagach, Nakshatra (jhj5dh)" userId="S::jhj5dh@virginia.edu::d688e887-0485-41f6-b003-84f66ce2acdb" providerId="AD" clId="Web-{89C8650A-9CCF-E694-0B0D-69C93C80EA15}" dt="2023-06-28T15:13:16.495" v="854" actId="1076"/>
          <ac:picMkLst>
            <pc:docMk/>
            <pc:sldMk cId="488494263" sldId="1459"/>
            <ac:picMk id="4" creationId="{FC245F83-C1FF-A5F3-DA17-A42EE909ED23}"/>
          </ac:picMkLst>
        </pc:picChg>
      </pc:sldChg>
      <pc:sldChg chg="delSp modSp">
        <pc:chgData name="Yalagach, Nakshatra (jhj5dh)" userId="S::jhj5dh@virginia.edu::d688e887-0485-41f6-b003-84f66ce2acdb" providerId="AD" clId="Web-{89C8650A-9CCF-E694-0B0D-69C93C80EA15}" dt="2023-06-28T14:34:11.457" v="497" actId="1076"/>
        <pc:sldMkLst>
          <pc:docMk/>
          <pc:sldMk cId="1766073317" sldId="1461"/>
        </pc:sldMkLst>
        <pc:spChg chg="mod">
          <ac:chgData name="Yalagach, Nakshatra (jhj5dh)" userId="S::jhj5dh@virginia.edu::d688e887-0485-41f6-b003-84f66ce2acdb" providerId="AD" clId="Web-{89C8650A-9CCF-E694-0B0D-69C93C80EA15}" dt="2023-06-28T14:29:14.924" v="218" actId="20577"/>
          <ac:spMkLst>
            <pc:docMk/>
            <pc:sldMk cId="1766073317" sldId="1461"/>
            <ac:spMk id="3" creationId="{D8F86A17-B429-C2C2-ED53-DCCAF2835E85}"/>
          </ac:spMkLst>
        </pc:spChg>
        <pc:spChg chg="mod">
          <ac:chgData name="Yalagach, Nakshatra (jhj5dh)" userId="S::jhj5dh@virginia.edu::d688e887-0485-41f6-b003-84f66ce2acdb" providerId="AD" clId="Web-{89C8650A-9CCF-E694-0B0D-69C93C80EA15}" dt="2023-06-28T14:34:11.457" v="497" actId="1076"/>
          <ac:spMkLst>
            <pc:docMk/>
            <pc:sldMk cId="1766073317" sldId="1461"/>
            <ac:spMk id="5" creationId="{F16A8EC7-FD6B-91B4-03F9-3CF69E8DA4CB}"/>
          </ac:spMkLst>
        </pc:spChg>
        <pc:spChg chg="del mod">
          <ac:chgData name="Yalagach, Nakshatra (jhj5dh)" userId="S::jhj5dh@virginia.edu::d688e887-0485-41f6-b003-84f66ce2acdb" providerId="AD" clId="Web-{89C8650A-9CCF-E694-0B0D-69C93C80EA15}" dt="2023-06-28T14:29:19.471" v="221"/>
          <ac:spMkLst>
            <pc:docMk/>
            <pc:sldMk cId="1766073317" sldId="1461"/>
            <ac:spMk id="8" creationId="{9CD04709-7DBF-F771-7BA2-23A223C9D290}"/>
          </ac:spMkLst>
        </pc:spChg>
        <pc:graphicFrameChg chg="del mod modGraphic">
          <ac:chgData name="Yalagach, Nakshatra (jhj5dh)" userId="S::jhj5dh@virginia.edu::d688e887-0485-41f6-b003-84f66ce2acdb" providerId="AD" clId="Web-{89C8650A-9CCF-E694-0B0D-69C93C80EA15}" dt="2023-06-28T14:29:27.144" v="227"/>
          <ac:graphicFrameMkLst>
            <pc:docMk/>
            <pc:sldMk cId="1766073317" sldId="1461"/>
            <ac:graphicFrameMk id="4" creationId="{6C3D817B-B710-3DA2-DE7F-846830347B8C}"/>
          </ac:graphicFrameMkLst>
        </pc:graphicFrameChg>
        <pc:graphicFrameChg chg="del mod modGraphic">
          <ac:chgData name="Yalagach, Nakshatra (jhj5dh)" userId="S::jhj5dh@virginia.edu::d688e887-0485-41f6-b003-84f66ce2acdb" providerId="AD" clId="Web-{89C8650A-9CCF-E694-0B0D-69C93C80EA15}" dt="2023-06-28T14:29:22.893" v="224"/>
          <ac:graphicFrameMkLst>
            <pc:docMk/>
            <pc:sldMk cId="1766073317" sldId="1461"/>
            <ac:graphicFrameMk id="10" creationId="{EBB6E9E2-C624-BFBA-B4B5-FF56A59D6776}"/>
          </ac:graphicFrameMkLst>
        </pc:graphicFrameChg>
        <pc:picChg chg="del">
          <ac:chgData name="Yalagach, Nakshatra (jhj5dh)" userId="S::jhj5dh@virginia.edu::d688e887-0485-41f6-b003-84f66ce2acdb" providerId="AD" clId="Web-{89C8650A-9CCF-E694-0B0D-69C93C80EA15}" dt="2023-06-28T14:29:15.721" v="219"/>
          <ac:picMkLst>
            <pc:docMk/>
            <pc:sldMk cId="1766073317" sldId="1461"/>
            <ac:picMk id="6" creationId="{5E6E2291-1A25-2029-B03D-F398165D5704}"/>
          </ac:picMkLst>
        </pc:picChg>
      </pc:sldChg>
      <pc:sldChg chg="addSp delSp modSp">
        <pc:chgData name="Yalagach, Nakshatra (jhj5dh)" userId="S::jhj5dh@virginia.edu::d688e887-0485-41f6-b003-84f66ce2acdb" providerId="AD" clId="Web-{89C8650A-9CCF-E694-0B0D-69C93C80EA15}" dt="2023-06-28T14:25:40.287" v="152" actId="14100"/>
        <pc:sldMkLst>
          <pc:docMk/>
          <pc:sldMk cId="2439114693" sldId="1462"/>
        </pc:sldMkLst>
        <pc:spChg chg="mod">
          <ac:chgData name="Yalagach, Nakshatra (jhj5dh)" userId="S::jhj5dh@virginia.edu::d688e887-0485-41f6-b003-84f66ce2acdb" providerId="AD" clId="Web-{89C8650A-9CCF-E694-0B0D-69C93C80EA15}" dt="2023-06-28T14:23:25.889" v="121" actId="20577"/>
          <ac:spMkLst>
            <pc:docMk/>
            <pc:sldMk cId="2439114693" sldId="1462"/>
            <ac:spMk id="3" creationId="{D8F86A17-B429-C2C2-ED53-DCCAF2835E85}"/>
          </ac:spMkLst>
        </pc:spChg>
        <pc:spChg chg="add mod">
          <ac:chgData name="Yalagach, Nakshatra (jhj5dh)" userId="S::jhj5dh@virginia.edu::d688e887-0485-41f6-b003-84f66ce2acdb" providerId="AD" clId="Web-{89C8650A-9CCF-E694-0B0D-69C93C80EA15}" dt="2023-06-28T14:25:20.520" v="149" actId="1076"/>
          <ac:spMkLst>
            <pc:docMk/>
            <pc:sldMk cId="2439114693" sldId="1462"/>
            <ac:spMk id="4" creationId="{42747D24-920C-EE2B-6A18-2AC7D1D82194}"/>
          </ac:spMkLst>
        </pc:spChg>
        <pc:spChg chg="add mod">
          <ac:chgData name="Yalagach, Nakshatra (jhj5dh)" userId="S::jhj5dh@virginia.edu::d688e887-0485-41f6-b003-84f66ce2acdb" providerId="AD" clId="Web-{89C8650A-9CCF-E694-0B0D-69C93C80EA15}" dt="2023-06-28T14:25:14.145" v="148" actId="1076"/>
          <ac:spMkLst>
            <pc:docMk/>
            <pc:sldMk cId="2439114693" sldId="1462"/>
            <ac:spMk id="6" creationId="{42747D24-920C-EE2B-6A18-2AC7D1D82194}"/>
          </ac:spMkLst>
        </pc:spChg>
        <pc:spChg chg="del">
          <ac:chgData name="Yalagach, Nakshatra (jhj5dh)" userId="S::jhj5dh@virginia.edu::d688e887-0485-41f6-b003-84f66ce2acdb" providerId="AD" clId="Web-{89C8650A-9CCF-E694-0B0D-69C93C80EA15}" dt="2023-06-28T14:23:41.030" v="128"/>
          <ac:spMkLst>
            <pc:docMk/>
            <pc:sldMk cId="2439114693" sldId="1462"/>
            <ac:spMk id="13" creationId="{D01472CD-1480-7D7A-73C9-EF969331A500}"/>
          </ac:spMkLst>
        </pc:spChg>
        <pc:spChg chg="del">
          <ac:chgData name="Yalagach, Nakshatra (jhj5dh)" userId="S::jhj5dh@virginia.edu::d688e887-0485-41f6-b003-84f66ce2acdb" providerId="AD" clId="Web-{89C8650A-9CCF-E694-0B0D-69C93C80EA15}" dt="2023-06-28T14:23:37.233" v="126"/>
          <ac:spMkLst>
            <pc:docMk/>
            <pc:sldMk cId="2439114693" sldId="1462"/>
            <ac:spMk id="14" creationId="{3C599DE0-B04B-C9BE-A83C-A6C28E262964}"/>
          </ac:spMkLst>
        </pc:spChg>
        <pc:spChg chg="del">
          <ac:chgData name="Yalagach, Nakshatra (jhj5dh)" userId="S::jhj5dh@virginia.edu::d688e887-0485-41f6-b003-84f66ce2acdb" providerId="AD" clId="Web-{89C8650A-9CCF-E694-0B0D-69C93C80EA15}" dt="2023-06-28T14:23:38.983" v="127"/>
          <ac:spMkLst>
            <pc:docMk/>
            <pc:sldMk cId="2439114693" sldId="1462"/>
            <ac:spMk id="15" creationId="{CB3E3AFC-BA5F-D887-0101-A1EBCC71C0B7}"/>
          </ac:spMkLst>
        </pc:spChg>
        <pc:graphicFrameChg chg="del">
          <ac:chgData name="Yalagach, Nakshatra (jhj5dh)" userId="S::jhj5dh@virginia.edu::d688e887-0485-41f6-b003-84f66ce2acdb" providerId="AD" clId="Web-{89C8650A-9CCF-E694-0B0D-69C93C80EA15}" dt="2023-06-28T14:23:35.265" v="125"/>
          <ac:graphicFrameMkLst>
            <pc:docMk/>
            <pc:sldMk cId="2439114693" sldId="1462"/>
            <ac:graphicFrameMk id="5" creationId="{89878C22-3382-F697-A860-74DFF0B9D44D}"/>
          </ac:graphicFrameMkLst>
        </pc:graphicFrameChg>
        <pc:graphicFrameChg chg="del mod modGraphic">
          <ac:chgData name="Yalagach, Nakshatra (jhj5dh)" userId="S::jhj5dh@virginia.edu::d688e887-0485-41f6-b003-84f66ce2acdb" providerId="AD" clId="Web-{89C8650A-9CCF-E694-0B0D-69C93C80EA15}" dt="2023-06-28T14:23:31.171" v="124"/>
          <ac:graphicFrameMkLst>
            <pc:docMk/>
            <pc:sldMk cId="2439114693" sldId="1462"/>
            <ac:graphicFrameMk id="8" creationId="{696797D1-34B7-8CFD-E3AE-0D7810DF494E}"/>
          </ac:graphicFrameMkLst>
        </pc:graphicFrameChg>
        <pc:picChg chg="add mod">
          <ac:chgData name="Yalagach, Nakshatra (jhj5dh)" userId="S::jhj5dh@virginia.edu::d688e887-0485-41f6-b003-84f66ce2acdb" providerId="AD" clId="Web-{89C8650A-9CCF-E694-0B0D-69C93C80EA15}" dt="2023-06-28T14:25:40.287" v="152" actId="14100"/>
          <ac:picMkLst>
            <pc:docMk/>
            <pc:sldMk cId="2439114693" sldId="1462"/>
            <ac:picMk id="2" creationId="{4B4FA7E6-11D0-4EF9-B10F-60B7AA1D3A7E}"/>
          </ac:picMkLst>
        </pc:picChg>
        <pc:picChg chg="add mod">
          <ac:chgData name="Yalagach, Nakshatra (jhj5dh)" userId="S::jhj5dh@virginia.edu::d688e887-0485-41f6-b003-84f66ce2acdb" providerId="AD" clId="Web-{89C8650A-9CCF-E694-0B0D-69C93C80EA15}" dt="2023-06-28T14:25:27.693" v="151" actId="1076"/>
          <ac:picMkLst>
            <pc:docMk/>
            <pc:sldMk cId="2439114693" sldId="1462"/>
            <ac:picMk id="7" creationId="{F35C7A64-F31E-68C4-29F0-D0C44C30BB81}"/>
          </ac:picMkLst>
        </pc:picChg>
      </pc:sldChg>
      <pc:sldChg chg="addSp delSp modSp">
        <pc:chgData name="Yalagach, Nakshatra (jhj5dh)" userId="S::jhj5dh@virginia.edu::d688e887-0485-41f6-b003-84f66ce2acdb" providerId="AD" clId="Web-{89C8650A-9CCF-E694-0B0D-69C93C80EA15}" dt="2023-06-28T14:28:26.828" v="213" actId="1076"/>
        <pc:sldMkLst>
          <pc:docMk/>
          <pc:sldMk cId="1510883132" sldId="1464"/>
        </pc:sldMkLst>
        <pc:spChg chg="mod">
          <ac:chgData name="Yalagach, Nakshatra (jhj5dh)" userId="S::jhj5dh@virginia.edu::d688e887-0485-41f6-b003-84f66ce2acdb" providerId="AD" clId="Web-{89C8650A-9CCF-E694-0B0D-69C93C80EA15}" dt="2023-06-28T14:26:05.007" v="178" actId="20577"/>
          <ac:spMkLst>
            <pc:docMk/>
            <pc:sldMk cId="1510883132" sldId="1464"/>
            <ac:spMk id="2" creationId="{397DFDB1-31E5-2BD3-EB00-787F3C6B603A}"/>
          </ac:spMkLst>
        </pc:spChg>
        <pc:spChg chg="del">
          <ac:chgData name="Yalagach, Nakshatra (jhj5dh)" userId="S::jhj5dh@virginia.edu::d688e887-0485-41f6-b003-84f66ce2acdb" providerId="AD" clId="Web-{89C8650A-9CCF-E694-0B0D-69C93C80EA15}" dt="2023-06-28T14:26:10.773" v="179"/>
          <ac:spMkLst>
            <pc:docMk/>
            <pc:sldMk cId="1510883132" sldId="1464"/>
            <ac:spMk id="3" creationId="{EE9E10B3-16C1-A3D2-DB70-DDDF5DF95C41}"/>
          </ac:spMkLst>
        </pc:spChg>
        <pc:spChg chg="add mod">
          <ac:chgData name="Yalagach, Nakshatra (jhj5dh)" userId="S::jhj5dh@virginia.edu::d688e887-0485-41f6-b003-84f66ce2acdb" providerId="AD" clId="Web-{89C8650A-9CCF-E694-0B0D-69C93C80EA15}" dt="2023-06-28T14:26:41.494" v="188" actId="1076"/>
          <ac:spMkLst>
            <pc:docMk/>
            <pc:sldMk cId="1510883132" sldId="1464"/>
            <ac:spMk id="6" creationId="{55FDFF57-EA3B-D156-9D74-C4228631B7A2}"/>
          </ac:spMkLst>
        </pc:spChg>
        <pc:spChg chg="add mod">
          <ac:chgData name="Yalagach, Nakshatra (jhj5dh)" userId="S::jhj5dh@virginia.edu::d688e887-0485-41f6-b003-84f66ce2acdb" providerId="AD" clId="Web-{89C8650A-9CCF-E694-0B0D-69C93C80EA15}" dt="2023-06-28T14:27:43.872" v="207" actId="20577"/>
          <ac:spMkLst>
            <pc:docMk/>
            <pc:sldMk cId="1510883132" sldId="1464"/>
            <ac:spMk id="8" creationId="{3C318983-77E0-C2C8-98BD-F1AE46BDF894}"/>
          </ac:spMkLst>
        </pc:spChg>
        <pc:picChg chg="add mod">
          <ac:chgData name="Yalagach, Nakshatra (jhj5dh)" userId="S::jhj5dh@virginia.edu::d688e887-0485-41f6-b003-84f66ce2acdb" providerId="AD" clId="Web-{89C8650A-9CCF-E694-0B0D-69C93C80EA15}" dt="2023-06-28T14:26:53.713" v="192" actId="1076"/>
          <ac:picMkLst>
            <pc:docMk/>
            <pc:sldMk cId="1510883132" sldId="1464"/>
            <ac:picMk id="4" creationId="{0E10E10E-DE4B-2972-2C00-D06370B393C4}"/>
          </ac:picMkLst>
        </pc:picChg>
        <pc:picChg chg="del">
          <ac:chgData name="Yalagach, Nakshatra (jhj5dh)" userId="S::jhj5dh@virginia.edu::d688e887-0485-41f6-b003-84f66ce2acdb" providerId="AD" clId="Web-{89C8650A-9CCF-E694-0B0D-69C93C80EA15}" dt="2023-06-28T14:26:12.508" v="180"/>
          <ac:picMkLst>
            <pc:docMk/>
            <pc:sldMk cId="1510883132" sldId="1464"/>
            <ac:picMk id="5" creationId="{43272C4C-AC22-1E48-B2E9-8A5426D1B1DE}"/>
          </ac:picMkLst>
        </pc:picChg>
        <pc:picChg chg="add del mod">
          <ac:chgData name="Yalagach, Nakshatra (jhj5dh)" userId="S::jhj5dh@virginia.edu::d688e887-0485-41f6-b003-84f66ce2acdb" providerId="AD" clId="Web-{89C8650A-9CCF-E694-0B0D-69C93C80EA15}" dt="2023-06-28T14:28:10.342" v="208"/>
          <ac:picMkLst>
            <pc:docMk/>
            <pc:sldMk cId="1510883132" sldId="1464"/>
            <ac:picMk id="7" creationId="{2BA9347F-81B5-F764-F266-AFE44777C9A5}"/>
          </ac:picMkLst>
        </pc:picChg>
        <pc:picChg chg="add mod">
          <ac:chgData name="Yalagach, Nakshatra (jhj5dh)" userId="S::jhj5dh@virginia.edu::d688e887-0485-41f6-b003-84f66ce2acdb" providerId="AD" clId="Web-{89C8650A-9CCF-E694-0B0D-69C93C80EA15}" dt="2023-06-28T14:28:26.828" v="213" actId="1076"/>
          <ac:picMkLst>
            <pc:docMk/>
            <pc:sldMk cId="1510883132" sldId="1464"/>
            <ac:picMk id="9" creationId="{54B485E5-29CE-8B0E-DE04-540BD1B985E1}"/>
          </ac:picMkLst>
        </pc:picChg>
      </pc:sldChg>
      <pc:sldChg chg="addSp delSp modSp">
        <pc:chgData name="Yalagach, Nakshatra (jhj5dh)" userId="S::jhj5dh@virginia.edu::d688e887-0485-41f6-b003-84f66ce2acdb" providerId="AD" clId="Web-{89C8650A-9CCF-E694-0B0D-69C93C80EA15}" dt="2023-06-28T14:22:59.278" v="109" actId="1076"/>
        <pc:sldMkLst>
          <pc:docMk/>
          <pc:sldMk cId="2104631875" sldId="1468"/>
        </pc:sldMkLst>
        <pc:spChg chg="mod">
          <ac:chgData name="Yalagach, Nakshatra (jhj5dh)" userId="S::jhj5dh@virginia.edu::d688e887-0485-41f6-b003-84f66ce2acdb" providerId="AD" clId="Web-{89C8650A-9CCF-E694-0B0D-69C93C80EA15}" dt="2023-06-28T14:22:31.073" v="99" actId="20577"/>
          <ac:spMkLst>
            <pc:docMk/>
            <pc:sldMk cId="2104631875" sldId="1468"/>
            <ac:spMk id="2" creationId="{397DFDB1-31E5-2BD3-EB00-787F3C6B603A}"/>
          </ac:spMkLst>
        </pc:spChg>
        <pc:spChg chg="del">
          <ac:chgData name="Yalagach, Nakshatra (jhj5dh)" userId="S::jhj5dh@virginia.edu::d688e887-0485-41f6-b003-84f66ce2acdb" providerId="AD" clId="Web-{89C8650A-9CCF-E694-0B0D-69C93C80EA15}" dt="2023-06-28T14:22:41.762" v="105"/>
          <ac:spMkLst>
            <pc:docMk/>
            <pc:sldMk cId="2104631875" sldId="1468"/>
            <ac:spMk id="3" creationId="{EE9E10B3-16C1-A3D2-DB70-DDDF5DF95C41}"/>
          </ac:spMkLst>
        </pc:spChg>
        <pc:spChg chg="del mod">
          <ac:chgData name="Yalagach, Nakshatra (jhj5dh)" userId="S::jhj5dh@virginia.edu::d688e887-0485-41f6-b003-84f66ce2acdb" providerId="AD" clId="Web-{89C8650A-9CCF-E694-0B0D-69C93C80EA15}" dt="2023-06-28T14:22:37.136" v="103"/>
          <ac:spMkLst>
            <pc:docMk/>
            <pc:sldMk cId="2104631875" sldId="1468"/>
            <ac:spMk id="10" creationId="{FC20FA3E-0584-00AE-D564-D6B364002634}"/>
          </ac:spMkLst>
        </pc:spChg>
        <pc:spChg chg="del">
          <ac:chgData name="Yalagach, Nakshatra (jhj5dh)" userId="S::jhj5dh@virginia.edu::d688e887-0485-41f6-b003-84f66ce2acdb" providerId="AD" clId="Web-{89C8650A-9CCF-E694-0B0D-69C93C80EA15}" dt="2023-06-28T14:22:39.168" v="104"/>
          <ac:spMkLst>
            <pc:docMk/>
            <pc:sldMk cId="2104631875" sldId="1468"/>
            <ac:spMk id="12" creationId="{518C4BDF-31F0-FC50-A627-A1BC5ED311F8}"/>
          </ac:spMkLst>
        </pc:spChg>
        <pc:graphicFrameChg chg="del">
          <ac:chgData name="Yalagach, Nakshatra (jhj5dh)" userId="S::jhj5dh@virginia.edu::d688e887-0485-41f6-b003-84f66ce2acdb" providerId="AD" clId="Web-{89C8650A-9CCF-E694-0B0D-69C93C80EA15}" dt="2023-06-28T14:22:33.245" v="100"/>
          <ac:graphicFrameMkLst>
            <pc:docMk/>
            <pc:sldMk cId="2104631875" sldId="1468"/>
            <ac:graphicFrameMk id="14" creationId="{5F408430-A797-BD4B-7B8C-6839B8FBAF7F}"/>
          </ac:graphicFrameMkLst>
        </pc:graphicFrameChg>
        <pc:graphicFrameChg chg="del">
          <ac:chgData name="Yalagach, Nakshatra (jhj5dh)" userId="S::jhj5dh@virginia.edu::d688e887-0485-41f6-b003-84f66ce2acdb" providerId="AD" clId="Web-{89C8650A-9CCF-E694-0B0D-69C93C80EA15}" dt="2023-06-28T14:22:33.542" v="101"/>
          <ac:graphicFrameMkLst>
            <pc:docMk/>
            <pc:sldMk cId="2104631875" sldId="1468"/>
            <ac:graphicFrameMk id="16" creationId="{9441BF8A-5075-9D22-6866-1742EA02574A}"/>
          </ac:graphicFrameMkLst>
        </pc:graphicFrameChg>
        <pc:picChg chg="add mod">
          <ac:chgData name="Yalagach, Nakshatra (jhj5dh)" userId="S::jhj5dh@virginia.edu::d688e887-0485-41f6-b003-84f66ce2acdb" providerId="AD" clId="Web-{89C8650A-9CCF-E694-0B0D-69C93C80EA15}" dt="2023-06-28T14:22:59.278" v="109" actId="1076"/>
          <ac:picMkLst>
            <pc:docMk/>
            <pc:sldMk cId="2104631875" sldId="1468"/>
            <ac:picMk id="4" creationId="{F7183276-305F-A476-8477-F721847D1CE2}"/>
          </ac:picMkLst>
        </pc:picChg>
      </pc:sldChg>
      <pc:sldChg chg="addSp delSp modSp add ord replId">
        <pc:chgData name="Yalagach, Nakshatra (jhj5dh)" userId="S::jhj5dh@virginia.edu::d688e887-0485-41f6-b003-84f66ce2acdb" providerId="AD" clId="Web-{89C8650A-9CCF-E694-0B0D-69C93C80EA15}" dt="2023-06-28T15:00:31.374" v="814"/>
        <pc:sldMkLst>
          <pc:docMk/>
          <pc:sldMk cId="3544720520" sldId="1469"/>
        </pc:sldMkLst>
        <pc:spChg chg="mod">
          <ac:chgData name="Yalagach, Nakshatra (jhj5dh)" userId="S::jhj5dh@virginia.edu::d688e887-0485-41f6-b003-84f66ce2acdb" providerId="AD" clId="Web-{89C8650A-9CCF-E694-0B0D-69C93C80EA15}" dt="2023-06-28T14:59:38.902" v="805" actId="14100"/>
          <ac:spMkLst>
            <pc:docMk/>
            <pc:sldMk cId="3544720520" sldId="1469"/>
            <ac:spMk id="2" creationId="{EA224EE0-1FB4-4F5F-96AA-E2C553260F8F}"/>
          </ac:spMkLst>
        </pc:spChg>
        <pc:spChg chg="del mod">
          <ac:chgData name="Yalagach, Nakshatra (jhj5dh)" userId="S::jhj5dh@virginia.edu::d688e887-0485-41f6-b003-84f66ce2acdb" providerId="AD" clId="Web-{89C8650A-9CCF-E694-0B0D-69C93C80EA15}" dt="2023-06-28T14:43:18.487" v="777"/>
          <ac:spMkLst>
            <pc:docMk/>
            <pc:sldMk cId="3544720520" sldId="1469"/>
            <ac:spMk id="6" creationId="{F7951407-3347-4B3B-8C14-CF1058755612}"/>
          </ac:spMkLst>
        </pc:spChg>
        <pc:picChg chg="add mod">
          <ac:chgData name="Yalagach, Nakshatra (jhj5dh)" userId="S::jhj5dh@virginia.edu::d688e887-0485-41f6-b003-84f66ce2acdb" providerId="AD" clId="Web-{89C8650A-9CCF-E694-0B0D-69C93C80EA15}" dt="2023-06-28T14:59:46.824" v="807" actId="14100"/>
          <ac:picMkLst>
            <pc:docMk/>
            <pc:sldMk cId="3544720520" sldId="1469"/>
            <ac:picMk id="3" creationId="{7422F1B7-AB7E-FE6A-497F-DD6C08F37A3B}"/>
          </ac:picMkLst>
        </pc:picChg>
      </pc:sldChg>
      <pc:sldChg chg="addSp delSp modSp add replId">
        <pc:chgData name="Yalagach, Nakshatra (jhj5dh)" userId="S::jhj5dh@virginia.edu::d688e887-0485-41f6-b003-84f66ce2acdb" providerId="AD" clId="Web-{89C8650A-9CCF-E694-0B0D-69C93C80EA15}" dt="2023-06-28T15:04:02.135" v="825" actId="14100"/>
        <pc:sldMkLst>
          <pc:docMk/>
          <pc:sldMk cId="4143407131" sldId="1470"/>
        </pc:sldMkLst>
        <pc:picChg chg="del">
          <ac:chgData name="Yalagach, Nakshatra (jhj5dh)" userId="S::jhj5dh@virginia.edu::d688e887-0485-41f6-b003-84f66ce2acdb" providerId="AD" clId="Web-{89C8650A-9CCF-E694-0B0D-69C93C80EA15}" dt="2023-06-28T15:00:01.122" v="809"/>
          <ac:picMkLst>
            <pc:docMk/>
            <pc:sldMk cId="4143407131" sldId="1470"/>
            <ac:picMk id="3" creationId="{7422F1B7-AB7E-FE6A-497F-DD6C08F37A3B}"/>
          </ac:picMkLst>
        </pc:picChg>
        <pc:picChg chg="add del mod">
          <ac:chgData name="Yalagach, Nakshatra (jhj5dh)" userId="S::jhj5dh@virginia.edu::d688e887-0485-41f6-b003-84f66ce2acdb" providerId="AD" clId="Web-{89C8650A-9CCF-E694-0B0D-69C93C80EA15}" dt="2023-06-28T15:03:42.806" v="818"/>
          <ac:picMkLst>
            <pc:docMk/>
            <pc:sldMk cId="4143407131" sldId="1470"/>
            <ac:picMk id="4" creationId="{6FE3635C-A185-6FE7-D257-EA0D63DB946D}"/>
          </ac:picMkLst>
        </pc:picChg>
        <pc:picChg chg="add mod">
          <ac:chgData name="Yalagach, Nakshatra (jhj5dh)" userId="S::jhj5dh@virginia.edu::d688e887-0485-41f6-b003-84f66ce2acdb" providerId="AD" clId="Web-{89C8650A-9CCF-E694-0B0D-69C93C80EA15}" dt="2023-06-28T15:04:02.135" v="825" actId="14100"/>
          <ac:picMkLst>
            <pc:docMk/>
            <pc:sldMk cId="4143407131" sldId="1470"/>
            <ac:picMk id="5" creationId="{C17AF805-FC4C-050C-5746-82B7C6852706}"/>
          </ac:picMkLst>
        </pc:picChg>
      </pc:sldChg>
      <pc:sldChg chg="add replId">
        <pc:chgData name="Yalagach, Nakshatra (jhj5dh)" userId="S::jhj5dh@virginia.edu::d688e887-0485-41f6-b003-84f66ce2acdb" providerId="AD" clId="Web-{89C8650A-9CCF-E694-0B0D-69C93C80EA15}" dt="2023-06-28T15:03:40.603" v="817"/>
        <pc:sldMkLst>
          <pc:docMk/>
          <pc:sldMk cId="2930960659" sldId="1471"/>
        </pc:sldMkLst>
      </pc:sldChg>
    </pc:docChg>
  </pc:docChgLst>
  <pc:docChgLst>
    <pc:chgData name="Yalagach, Nakshatra (jhj5dh)" userId="S::jhj5dh@virginia.edu::d688e887-0485-41f6-b003-84f66ce2acdb" providerId="AD" clId="Web-{2D9356E2-427F-791F-17DE-C5C9550AE382}"/>
    <pc:docChg chg="modSld">
      <pc:chgData name="Yalagach, Nakshatra (jhj5dh)" userId="S::jhj5dh@virginia.edu::d688e887-0485-41f6-b003-84f66ce2acdb" providerId="AD" clId="Web-{2D9356E2-427F-791F-17DE-C5C9550AE382}" dt="2023-08-01T18:32:16.218" v="1"/>
      <pc:docMkLst>
        <pc:docMk/>
      </pc:docMkLst>
      <pc:sldChg chg="modNotes">
        <pc:chgData name="Yalagach, Nakshatra (jhj5dh)" userId="S::jhj5dh@virginia.edu::d688e887-0485-41f6-b003-84f66ce2acdb" providerId="AD" clId="Web-{2D9356E2-427F-791F-17DE-C5C9550AE382}" dt="2023-08-01T18:32:16.218" v="1"/>
        <pc:sldMkLst>
          <pc:docMk/>
          <pc:sldMk cId="942982276" sldId="1460"/>
        </pc:sldMkLst>
      </pc:sldChg>
    </pc:docChg>
  </pc:docChgLst>
  <pc:docChgLst>
    <pc:chgData name="Shallenberger, Sara Elizabeth (zax3kt)" userId="S::zax3kt@virginia.edu::7204eb7e-2b3f-4554-b337-21fb6e49b323" providerId="AD" clId="Web-{2D0368A3-DDB2-0047-E83E-FDB5A68C5344}"/>
    <pc:docChg chg="delSld modSld sldOrd">
      <pc:chgData name="Shallenberger, Sara Elizabeth (zax3kt)" userId="S::zax3kt@virginia.edu::7204eb7e-2b3f-4554-b337-21fb6e49b323" providerId="AD" clId="Web-{2D0368A3-DDB2-0047-E83E-FDB5A68C5344}" dt="2023-07-31T16:40:23.997" v="272"/>
      <pc:docMkLst>
        <pc:docMk/>
      </pc:docMkLst>
      <pc:sldChg chg="addSp modSp del">
        <pc:chgData name="Shallenberger, Sara Elizabeth (zax3kt)" userId="S::zax3kt@virginia.edu::7204eb7e-2b3f-4554-b337-21fb6e49b323" providerId="AD" clId="Web-{2D0368A3-DDB2-0047-E83E-FDB5A68C5344}" dt="2023-07-31T16:25:31.427" v="4"/>
        <pc:sldMkLst>
          <pc:docMk/>
          <pc:sldMk cId="1766073317" sldId="1461"/>
        </pc:sldMkLst>
        <pc:picChg chg="add mod">
          <ac:chgData name="Shallenberger, Sara Elizabeth (zax3kt)" userId="S::zax3kt@virginia.edu::7204eb7e-2b3f-4554-b337-21fb6e49b323" providerId="AD" clId="Web-{2D0368A3-DDB2-0047-E83E-FDB5A68C5344}" dt="2023-07-31T16:25:27.661" v="3" actId="1076"/>
          <ac:picMkLst>
            <pc:docMk/>
            <pc:sldMk cId="1766073317" sldId="1461"/>
            <ac:picMk id="4" creationId="{2D0559AF-7993-B5C6-0AE5-304912819F24}"/>
          </ac:picMkLst>
        </pc:picChg>
      </pc:sldChg>
      <pc:sldChg chg="ord">
        <pc:chgData name="Shallenberger, Sara Elizabeth (zax3kt)" userId="S::zax3kt@virginia.edu::7204eb7e-2b3f-4554-b337-21fb6e49b323" providerId="AD" clId="Web-{2D0368A3-DDB2-0047-E83E-FDB5A68C5344}" dt="2023-07-31T16:25:19.755" v="1"/>
        <pc:sldMkLst>
          <pc:docMk/>
          <pc:sldMk cId="3544720520" sldId="1469"/>
        </pc:sldMkLst>
      </pc:sldChg>
      <pc:sldChg chg="modSp">
        <pc:chgData name="Shallenberger, Sara Elizabeth (zax3kt)" userId="S::zax3kt@virginia.edu::7204eb7e-2b3f-4554-b337-21fb6e49b323" providerId="AD" clId="Web-{2D0368A3-DDB2-0047-E83E-FDB5A68C5344}" dt="2023-07-31T16:25:13.567" v="0" actId="1076"/>
        <pc:sldMkLst>
          <pc:docMk/>
          <pc:sldMk cId="4143407131" sldId="1470"/>
        </pc:sldMkLst>
        <pc:picChg chg="mod">
          <ac:chgData name="Shallenberger, Sara Elizabeth (zax3kt)" userId="S::zax3kt@virginia.edu::7204eb7e-2b3f-4554-b337-21fb6e49b323" providerId="AD" clId="Web-{2D0368A3-DDB2-0047-E83E-FDB5A68C5344}" dt="2023-07-31T16:25:13.567" v="0" actId="1076"/>
          <ac:picMkLst>
            <pc:docMk/>
            <pc:sldMk cId="4143407131" sldId="1470"/>
            <ac:picMk id="3" creationId="{C3D82B12-98B9-0FEE-BA61-2E9A235A34D4}"/>
          </ac:picMkLst>
        </pc:picChg>
      </pc:sldChg>
      <pc:sldChg chg="addSp modSp">
        <pc:chgData name="Shallenberger, Sara Elizabeth (zax3kt)" userId="S::zax3kt@virginia.edu::7204eb7e-2b3f-4554-b337-21fb6e49b323" providerId="AD" clId="Web-{2D0368A3-DDB2-0047-E83E-FDB5A68C5344}" dt="2023-07-31T16:40:23.997" v="272"/>
        <pc:sldMkLst>
          <pc:docMk/>
          <pc:sldMk cId="2472706772" sldId="1474"/>
        </pc:sldMkLst>
        <pc:graphicFrameChg chg="add mod modGraphic">
          <ac:chgData name="Shallenberger, Sara Elizabeth (zax3kt)" userId="S::zax3kt@virginia.edu::7204eb7e-2b3f-4554-b337-21fb6e49b323" providerId="AD" clId="Web-{2D0368A3-DDB2-0047-E83E-FDB5A68C5344}" dt="2023-07-31T16:40:23.997" v="272"/>
          <ac:graphicFrameMkLst>
            <pc:docMk/>
            <pc:sldMk cId="2472706772" sldId="1474"/>
            <ac:graphicFrameMk id="4" creationId="{03023C9A-919E-3573-EB95-2A8BCE51BEC2}"/>
          </ac:graphicFrameMkLst>
        </pc:graphicFrameChg>
      </pc:sldChg>
    </pc:docChg>
  </pc:docChgLst>
  <pc:docChgLst>
    <pc:chgData name="Thurston, Joel (jt9sz)" userId="0b817237-2e4a-4a07-ab95-9daea5bb5909" providerId="ADAL" clId="{21765DAE-4FBD-43DC-BC8E-BCEDAD36B64A}"/>
    <pc:docChg chg="undo redo custSel addSld modSld">
      <pc:chgData name="Thurston, Joel (jt9sz)" userId="0b817237-2e4a-4a07-ab95-9daea5bb5909" providerId="ADAL" clId="{21765DAE-4FBD-43DC-BC8E-BCEDAD36B64A}" dt="2023-06-30T00:49:22.031" v="424" actId="122"/>
      <pc:docMkLst>
        <pc:docMk/>
      </pc:docMkLst>
      <pc:sldChg chg="modSp mod">
        <pc:chgData name="Thurston, Joel (jt9sz)" userId="0b817237-2e4a-4a07-ab95-9daea5bb5909" providerId="ADAL" clId="{21765DAE-4FBD-43DC-BC8E-BCEDAD36B64A}" dt="2023-06-30T00:32:20.857" v="49" actId="114"/>
        <pc:sldMkLst>
          <pc:docMk/>
          <pc:sldMk cId="4136786381" sldId="698"/>
        </pc:sldMkLst>
        <pc:spChg chg="mod">
          <ac:chgData name="Thurston, Joel (jt9sz)" userId="0b817237-2e4a-4a07-ab95-9daea5bb5909" providerId="ADAL" clId="{21765DAE-4FBD-43DC-BC8E-BCEDAD36B64A}" dt="2023-06-30T00:31:31.216" v="1" actId="20577"/>
          <ac:spMkLst>
            <pc:docMk/>
            <pc:sldMk cId="4136786381" sldId="698"/>
            <ac:spMk id="3" creationId="{00000000-0000-0000-0000-000000000000}"/>
          </ac:spMkLst>
        </pc:spChg>
        <pc:spChg chg="mod">
          <ac:chgData name="Thurston, Joel (jt9sz)" userId="0b817237-2e4a-4a07-ab95-9daea5bb5909" providerId="ADAL" clId="{21765DAE-4FBD-43DC-BC8E-BCEDAD36B64A}" dt="2023-06-30T00:32:20.857" v="49" actId="114"/>
          <ac:spMkLst>
            <pc:docMk/>
            <pc:sldMk cId="4136786381" sldId="698"/>
            <ac:spMk id="9" creationId="{766C0E0B-82DE-4143-9051-3C2038424B44}"/>
          </ac:spMkLst>
        </pc:spChg>
      </pc:sldChg>
      <pc:sldChg chg="addSp delSp modSp mod chgLayout">
        <pc:chgData name="Thurston, Joel (jt9sz)" userId="0b817237-2e4a-4a07-ab95-9daea5bb5909" providerId="ADAL" clId="{21765DAE-4FBD-43DC-BC8E-BCEDAD36B64A}" dt="2023-06-30T00:37:29.607" v="183" actId="12789"/>
        <pc:sldMkLst>
          <pc:docMk/>
          <pc:sldMk cId="2779031344" sldId="1419"/>
        </pc:sldMkLst>
        <pc:spChg chg="del">
          <ac:chgData name="Thurston, Joel (jt9sz)" userId="0b817237-2e4a-4a07-ab95-9daea5bb5909" providerId="ADAL" clId="{21765DAE-4FBD-43DC-BC8E-BCEDAD36B64A}" dt="2023-06-30T00:33:46.295" v="55" actId="478"/>
          <ac:spMkLst>
            <pc:docMk/>
            <pc:sldMk cId="2779031344" sldId="1419"/>
            <ac:spMk id="2" creationId="{00000000-0000-0000-0000-000000000000}"/>
          </ac:spMkLst>
        </pc:spChg>
        <pc:spChg chg="add del mod">
          <ac:chgData name="Thurston, Joel (jt9sz)" userId="0b817237-2e4a-4a07-ab95-9daea5bb5909" providerId="ADAL" clId="{21765DAE-4FBD-43DC-BC8E-BCEDAD36B64A}" dt="2023-06-30T00:34:36.633" v="113" actId="478"/>
          <ac:spMkLst>
            <pc:docMk/>
            <pc:sldMk cId="2779031344" sldId="1419"/>
            <ac:spMk id="3" creationId="{9A83CC31-2833-58C6-01FA-9D89BE0828F8}"/>
          </ac:spMkLst>
        </pc:spChg>
        <pc:spChg chg="mod ord">
          <ac:chgData name="Thurston, Joel (jt9sz)" userId="0b817237-2e4a-4a07-ab95-9daea5bb5909" providerId="ADAL" clId="{21765DAE-4FBD-43DC-BC8E-BCEDAD36B64A}" dt="2023-06-30T00:33:59.167" v="56" actId="700"/>
          <ac:spMkLst>
            <pc:docMk/>
            <pc:sldMk cId="2779031344" sldId="1419"/>
            <ac:spMk id="4" creationId="{00000000-0000-0000-0000-000000000000}"/>
          </ac:spMkLst>
        </pc:spChg>
        <pc:spChg chg="mod">
          <ac:chgData name="Thurston, Joel (jt9sz)" userId="0b817237-2e4a-4a07-ab95-9daea5bb5909" providerId="ADAL" clId="{21765DAE-4FBD-43DC-BC8E-BCEDAD36B64A}" dt="2023-06-30T00:37:29.607" v="183" actId="12789"/>
          <ac:spMkLst>
            <pc:docMk/>
            <pc:sldMk cId="2779031344" sldId="1419"/>
            <ac:spMk id="9" creationId="{F1750A59-8272-4BB7-B01A-72DAF77389C0}"/>
          </ac:spMkLst>
        </pc:spChg>
        <pc:graphicFrameChg chg="del">
          <ac:chgData name="Thurston, Joel (jt9sz)" userId="0b817237-2e4a-4a07-ab95-9daea5bb5909" providerId="ADAL" clId="{21765DAE-4FBD-43DC-BC8E-BCEDAD36B64A}" dt="2023-06-30T00:33:41.215" v="51" actId="478"/>
          <ac:graphicFrameMkLst>
            <pc:docMk/>
            <pc:sldMk cId="2779031344" sldId="1419"/>
            <ac:graphicFrameMk id="7" creationId="{95ED1143-4F4A-64E9-0423-D5812CA437B8}"/>
          </ac:graphicFrameMkLst>
        </pc:graphicFrameChg>
        <pc:graphicFrameChg chg="del mod">
          <ac:chgData name="Thurston, Joel (jt9sz)" userId="0b817237-2e4a-4a07-ab95-9daea5bb5909" providerId="ADAL" clId="{21765DAE-4FBD-43DC-BC8E-BCEDAD36B64A}" dt="2023-06-30T00:33:44.262" v="54" actId="478"/>
          <ac:graphicFrameMkLst>
            <pc:docMk/>
            <pc:sldMk cId="2779031344" sldId="1419"/>
            <ac:graphicFrameMk id="25" creationId="{C774BAAF-7DAF-FC26-97AA-98A38FB64A51}"/>
          </ac:graphicFrameMkLst>
        </pc:graphicFrameChg>
      </pc:sldChg>
      <pc:sldChg chg="modSp">
        <pc:chgData name="Thurston, Joel (jt9sz)" userId="0b817237-2e4a-4a07-ab95-9daea5bb5909" providerId="ADAL" clId="{21765DAE-4FBD-43DC-BC8E-BCEDAD36B64A}" dt="2023-06-30T00:42:24.838" v="398" actId="20577"/>
        <pc:sldMkLst>
          <pc:docMk/>
          <pc:sldMk cId="1823310956" sldId="1455"/>
        </pc:sldMkLst>
        <pc:graphicFrameChg chg="mod">
          <ac:chgData name="Thurston, Joel (jt9sz)" userId="0b817237-2e4a-4a07-ab95-9daea5bb5909" providerId="ADAL" clId="{21765DAE-4FBD-43DC-BC8E-BCEDAD36B64A}" dt="2023-06-30T00:42:24.838" v="398" actId="20577"/>
          <ac:graphicFrameMkLst>
            <pc:docMk/>
            <pc:sldMk cId="1823310956" sldId="1455"/>
            <ac:graphicFrameMk id="3" creationId="{6D323D38-415D-DE7F-D0C9-76C9C8E1FC03}"/>
          </ac:graphicFrameMkLst>
        </pc:graphicFrameChg>
      </pc:sldChg>
      <pc:sldChg chg="modSp mod">
        <pc:chgData name="Thurston, Joel (jt9sz)" userId="0b817237-2e4a-4a07-ab95-9daea5bb5909" providerId="ADAL" clId="{21765DAE-4FBD-43DC-BC8E-BCEDAD36B64A}" dt="2023-06-30T00:49:22.031" v="424" actId="122"/>
        <pc:sldMkLst>
          <pc:docMk/>
          <pc:sldMk cId="1817129981" sldId="1458"/>
        </pc:sldMkLst>
        <pc:spChg chg="mod">
          <ac:chgData name="Thurston, Joel (jt9sz)" userId="0b817237-2e4a-4a07-ab95-9daea5bb5909" providerId="ADAL" clId="{21765DAE-4FBD-43DC-BC8E-BCEDAD36B64A}" dt="2023-06-30T00:49:22.031" v="424" actId="122"/>
          <ac:spMkLst>
            <pc:docMk/>
            <pc:sldMk cId="1817129981" sldId="1458"/>
            <ac:spMk id="5" creationId="{0F8B6F97-0AEF-1666-6C78-902CC2A7E66E}"/>
          </ac:spMkLst>
        </pc:spChg>
      </pc:sldChg>
      <pc:sldChg chg="modSp mod">
        <pc:chgData name="Thurston, Joel (jt9sz)" userId="0b817237-2e4a-4a07-ab95-9daea5bb5909" providerId="ADAL" clId="{21765DAE-4FBD-43DC-BC8E-BCEDAD36B64A}" dt="2023-06-30T00:45:12.284" v="423" actId="20577"/>
        <pc:sldMkLst>
          <pc:docMk/>
          <pc:sldMk cId="942982276" sldId="1460"/>
        </pc:sldMkLst>
        <pc:spChg chg="mod">
          <ac:chgData name="Thurston, Joel (jt9sz)" userId="0b817237-2e4a-4a07-ab95-9daea5bb5909" providerId="ADAL" clId="{21765DAE-4FBD-43DC-BC8E-BCEDAD36B64A}" dt="2023-06-30T00:39:00.215" v="311" actId="20577"/>
          <ac:spMkLst>
            <pc:docMk/>
            <pc:sldMk cId="942982276" sldId="1460"/>
            <ac:spMk id="2" creationId="{482A0873-B982-90F7-9932-AF981CAAA3CF}"/>
          </ac:spMkLst>
        </pc:spChg>
        <pc:spChg chg="mod">
          <ac:chgData name="Thurston, Joel (jt9sz)" userId="0b817237-2e4a-4a07-ab95-9daea5bb5909" providerId="ADAL" clId="{21765DAE-4FBD-43DC-BC8E-BCEDAD36B64A}" dt="2023-06-30T00:45:12.284" v="423" actId="20577"/>
          <ac:spMkLst>
            <pc:docMk/>
            <pc:sldMk cId="942982276" sldId="1460"/>
            <ac:spMk id="6" creationId="{00000000-0000-0000-0000-000000000000}"/>
          </ac:spMkLst>
        </pc:spChg>
      </pc:sldChg>
      <pc:sldChg chg="modSp mod modClrScheme chgLayout">
        <pc:chgData name="Thurston, Joel (jt9sz)" userId="0b817237-2e4a-4a07-ab95-9daea5bb5909" providerId="ADAL" clId="{21765DAE-4FBD-43DC-BC8E-BCEDAD36B64A}" dt="2023-06-30T00:41:03" v="324" actId="700"/>
        <pc:sldMkLst>
          <pc:docMk/>
          <pc:sldMk cId="2104631875" sldId="1468"/>
        </pc:sldMkLst>
        <pc:spChg chg="mod ord">
          <ac:chgData name="Thurston, Joel (jt9sz)" userId="0b817237-2e4a-4a07-ab95-9daea5bb5909" providerId="ADAL" clId="{21765DAE-4FBD-43DC-BC8E-BCEDAD36B64A}" dt="2023-06-30T00:41:03" v="324" actId="700"/>
          <ac:spMkLst>
            <pc:docMk/>
            <pc:sldMk cId="2104631875" sldId="1468"/>
            <ac:spMk id="2" creationId="{397DFDB1-31E5-2BD3-EB00-787F3C6B603A}"/>
          </ac:spMkLst>
        </pc:spChg>
      </pc:sldChg>
      <pc:sldChg chg="addSp modSp mod modClrScheme chgLayout">
        <pc:chgData name="Thurston, Joel (jt9sz)" userId="0b817237-2e4a-4a07-ab95-9daea5bb5909" providerId="ADAL" clId="{21765DAE-4FBD-43DC-BC8E-BCEDAD36B64A}" dt="2023-06-30T00:40:45.208" v="322" actId="700"/>
        <pc:sldMkLst>
          <pc:docMk/>
          <pc:sldMk cId="3544720520" sldId="1469"/>
        </pc:sldMkLst>
        <pc:spChg chg="mod ord">
          <ac:chgData name="Thurston, Joel (jt9sz)" userId="0b817237-2e4a-4a07-ab95-9daea5bb5909" providerId="ADAL" clId="{21765DAE-4FBD-43DC-BC8E-BCEDAD36B64A}" dt="2023-06-30T00:40:45.208" v="322" actId="700"/>
          <ac:spMkLst>
            <pc:docMk/>
            <pc:sldMk cId="3544720520" sldId="1469"/>
            <ac:spMk id="2" creationId="{EA224EE0-1FB4-4F5F-96AA-E2C553260F8F}"/>
          </ac:spMkLst>
        </pc:spChg>
        <pc:spChg chg="add mod ord">
          <ac:chgData name="Thurston, Joel (jt9sz)" userId="0b817237-2e4a-4a07-ab95-9daea5bb5909" providerId="ADAL" clId="{21765DAE-4FBD-43DC-BC8E-BCEDAD36B64A}" dt="2023-06-30T00:40:45.208" v="322" actId="700"/>
          <ac:spMkLst>
            <pc:docMk/>
            <pc:sldMk cId="3544720520" sldId="1469"/>
            <ac:spMk id="4" creationId="{373AB9E9-90CE-78BA-94C9-4FAEF4797920}"/>
          </ac:spMkLst>
        </pc:spChg>
      </pc:sldChg>
      <pc:sldChg chg="modSp mod modClrScheme chgLayout">
        <pc:chgData name="Thurston, Joel (jt9sz)" userId="0b817237-2e4a-4a07-ab95-9daea5bb5909" providerId="ADAL" clId="{21765DAE-4FBD-43DC-BC8E-BCEDAD36B64A}" dt="2023-06-30T00:40:30.466" v="321" actId="700"/>
        <pc:sldMkLst>
          <pc:docMk/>
          <pc:sldMk cId="4143407131" sldId="1470"/>
        </pc:sldMkLst>
        <pc:spChg chg="mod ord">
          <ac:chgData name="Thurston, Joel (jt9sz)" userId="0b817237-2e4a-4a07-ab95-9daea5bb5909" providerId="ADAL" clId="{21765DAE-4FBD-43DC-BC8E-BCEDAD36B64A}" dt="2023-06-30T00:40:30.466" v="321" actId="700"/>
          <ac:spMkLst>
            <pc:docMk/>
            <pc:sldMk cId="4143407131" sldId="1470"/>
            <ac:spMk id="2" creationId="{EA224EE0-1FB4-4F5F-96AA-E2C553260F8F}"/>
          </ac:spMkLst>
        </pc:spChg>
        <pc:graphicFrameChg chg="mod modGraphic">
          <ac:chgData name="Thurston, Joel (jt9sz)" userId="0b817237-2e4a-4a07-ab95-9daea5bb5909" providerId="ADAL" clId="{21765DAE-4FBD-43DC-BC8E-BCEDAD36B64A}" dt="2023-06-30T00:40:25.095" v="320" actId="1076"/>
          <ac:graphicFrameMkLst>
            <pc:docMk/>
            <pc:sldMk cId="4143407131" sldId="1470"/>
            <ac:graphicFrameMk id="6" creationId="{5BD97C7C-4340-CD22-610B-EEFE0B04FF83}"/>
          </ac:graphicFrameMkLst>
        </pc:graphicFrameChg>
      </pc:sldChg>
      <pc:sldChg chg="addSp modSp mod modClrScheme chgLayout">
        <pc:chgData name="Thurston, Joel (jt9sz)" userId="0b817237-2e4a-4a07-ab95-9daea5bb5909" providerId="ADAL" clId="{21765DAE-4FBD-43DC-BC8E-BCEDAD36B64A}" dt="2023-06-30T00:40:51.016" v="323" actId="700"/>
        <pc:sldMkLst>
          <pc:docMk/>
          <pc:sldMk cId="2930960659" sldId="1471"/>
        </pc:sldMkLst>
        <pc:spChg chg="mod ord">
          <ac:chgData name="Thurston, Joel (jt9sz)" userId="0b817237-2e4a-4a07-ab95-9daea5bb5909" providerId="ADAL" clId="{21765DAE-4FBD-43DC-BC8E-BCEDAD36B64A}" dt="2023-06-30T00:40:51.016" v="323" actId="700"/>
          <ac:spMkLst>
            <pc:docMk/>
            <pc:sldMk cId="2930960659" sldId="1471"/>
            <ac:spMk id="2" creationId="{EA224EE0-1FB4-4F5F-96AA-E2C553260F8F}"/>
          </ac:spMkLst>
        </pc:spChg>
        <pc:spChg chg="add mod ord">
          <ac:chgData name="Thurston, Joel (jt9sz)" userId="0b817237-2e4a-4a07-ab95-9daea5bb5909" providerId="ADAL" clId="{21765DAE-4FBD-43DC-BC8E-BCEDAD36B64A}" dt="2023-06-30T00:40:51.016" v="323" actId="700"/>
          <ac:spMkLst>
            <pc:docMk/>
            <pc:sldMk cId="2930960659" sldId="1471"/>
            <ac:spMk id="3" creationId="{1D310B9D-3B63-73C8-569B-CC5200357BFB}"/>
          </ac:spMkLst>
        </pc:spChg>
      </pc:sldChg>
      <pc:sldChg chg="modSp mod modClrScheme chgLayout">
        <pc:chgData name="Thurston, Joel (jt9sz)" userId="0b817237-2e4a-4a07-ab95-9daea5bb5909" providerId="ADAL" clId="{21765DAE-4FBD-43DC-BC8E-BCEDAD36B64A}" dt="2023-06-30T00:39:40.288" v="312" actId="700"/>
        <pc:sldMkLst>
          <pc:docMk/>
          <pc:sldMk cId="2088858127" sldId="1472"/>
        </pc:sldMkLst>
        <pc:spChg chg="mod ord">
          <ac:chgData name="Thurston, Joel (jt9sz)" userId="0b817237-2e4a-4a07-ab95-9daea5bb5909" providerId="ADAL" clId="{21765DAE-4FBD-43DC-BC8E-BCEDAD36B64A}" dt="2023-06-30T00:39:40.288" v="312" actId="700"/>
          <ac:spMkLst>
            <pc:docMk/>
            <pc:sldMk cId="2088858127" sldId="1472"/>
            <ac:spMk id="2" creationId="{EA224EE0-1FB4-4F5F-96AA-E2C553260F8F}"/>
          </ac:spMkLst>
        </pc:spChg>
      </pc:sldChg>
      <pc:sldChg chg="modSp mod modClrScheme chgLayout">
        <pc:chgData name="Thurston, Joel (jt9sz)" userId="0b817237-2e4a-4a07-ab95-9daea5bb5909" providerId="ADAL" clId="{21765DAE-4FBD-43DC-BC8E-BCEDAD36B64A}" dt="2023-06-30T00:40:14.540" v="317" actId="700"/>
        <pc:sldMkLst>
          <pc:docMk/>
          <pc:sldMk cId="3914042516" sldId="1473"/>
        </pc:sldMkLst>
        <pc:spChg chg="mod ord">
          <ac:chgData name="Thurston, Joel (jt9sz)" userId="0b817237-2e4a-4a07-ab95-9daea5bb5909" providerId="ADAL" clId="{21765DAE-4FBD-43DC-BC8E-BCEDAD36B64A}" dt="2023-06-30T00:40:14.540" v="317" actId="700"/>
          <ac:spMkLst>
            <pc:docMk/>
            <pc:sldMk cId="3914042516" sldId="1473"/>
            <ac:spMk id="2" creationId="{EA224EE0-1FB4-4F5F-96AA-E2C553260F8F}"/>
          </ac:spMkLst>
        </pc:spChg>
      </pc:sldChg>
      <pc:sldChg chg="modSp add mod">
        <pc:chgData name="Thurston, Joel (jt9sz)" userId="0b817237-2e4a-4a07-ab95-9daea5bb5909" providerId="ADAL" clId="{21765DAE-4FBD-43DC-BC8E-BCEDAD36B64A}" dt="2023-06-30T00:44:34.218" v="415" actId="403"/>
        <pc:sldMkLst>
          <pc:docMk/>
          <pc:sldMk cId="2452751618" sldId="1480"/>
        </pc:sldMkLst>
        <pc:graphicFrameChg chg="mod modGraphic">
          <ac:chgData name="Thurston, Joel (jt9sz)" userId="0b817237-2e4a-4a07-ab95-9daea5bb5909" providerId="ADAL" clId="{21765DAE-4FBD-43DC-BC8E-BCEDAD36B64A}" dt="2023-06-30T00:44:19.178" v="412" actId="404"/>
          <ac:graphicFrameMkLst>
            <pc:docMk/>
            <pc:sldMk cId="2452751618" sldId="1480"/>
            <ac:graphicFrameMk id="7" creationId="{95ED1143-4F4A-64E9-0423-D5812CA437B8}"/>
          </ac:graphicFrameMkLst>
        </pc:graphicFrameChg>
        <pc:graphicFrameChg chg="mod modGraphic">
          <ac:chgData name="Thurston, Joel (jt9sz)" userId="0b817237-2e4a-4a07-ab95-9daea5bb5909" providerId="ADAL" clId="{21765DAE-4FBD-43DC-BC8E-BCEDAD36B64A}" dt="2023-06-30T00:44:34.218" v="415" actId="403"/>
          <ac:graphicFrameMkLst>
            <pc:docMk/>
            <pc:sldMk cId="2452751618" sldId="1480"/>
            <ac:graphicFrameMk id="25" creationId="{C774BAAF-7DAF-FC26-97AA-98A38FB64A51}"/>
          </ac:graphicFrameMkLst>
        </pc:graphicFrameChg>
      </pc:sldChg>
    </pc:docChg>
  </pc:docChgLst>
  <pc:docChgLst>
    <pc:chgData name="Shallenberger, Sara Elizabeth (zax3kt)" userId="S::zax3kt@virginia.edu::7204eb7e-2b3f-4554-b337-21fb6e49b323" providerId="AD" clId="Web-{C6CE4C25-7F5F-E22E-6116-D3D295A1451B}"/>
    <pc:docChg chg="addSld delSld modSld">
      <pc:chgData name="Shallenberger, Sara Elizabeth (zax3kt)" userId="S::zax3kt@virginia.edu::7204eb7e-2b3f-4554-b337-21fb6e49b323" providerId="AD" clId="Web-{C6CE4C25-7F5F-E22E-6116-D3D295A1451B}" dt="2023-06-28T15:03:29.970" v="13"/>
      <pc:docMkLst>
        <pc:docMk/>
      </pc:docMkLst>
      <pc:sldChg chg="delSp">
        <pc:chgData name="Shallenberger, Sara Elizabeth (zax3kt)" userId="S::zax3kt@virginia.edu::7204eb7e-2b3f-4554-b337-21fb6e49b323" providerId="AD" clId="Web-{C6CE4C25-7F5F-E22E-6116-D3D295A1451B}" dt="2023-06-28T15:02:52.156" v="11"/>
        <pc:sldMkLst>
          <pc:docMk/>
          <pc:sldMk cId="2407512103" sldId="1388"/>
        </pc:sldMkLst>
        <pc:inkChg chg="del">
          <ac:chgData name="Shallenberger, Sara Elizabeth (zax3kt)" userId="S::zax3kt@virginia.edu::7204eb7e-2b3f-4554-b337-21fb6e49b323" providerId="AD" clId="Web-{C6CE4C25-7F5F-E22E-6116-D3D295A1451B}" dt="2023-06-28T15:02:47.047" v="10"/>
          <ac:inkMkLst>
            <pc:docMk/>
            <pc:sldMk cId="2407512103" sldId="1388"/>
            <ac:inkMk id="9" creationId="{919DD337-EDAD-F743-0592-9E348BCF6CA5}"/>
          </ac:inkMkLst>
        </pc:inkChg>
        <pc:inkChg chg="del">
          <ac:chgData name="Shallenberger, Sara Elizabeth (zax3kt)" userId="S::zax3kt@virginia.edu::7204eb7e-2b3f-4554-b337-21fb6e49b323" providerId="AD" clId="Web-{C6CE4C25-7F5F-E22E-6116-D3D295A1451B}" dt="2023-06-28T15:02:47.047" v="9"/>
          <ac:inkMkLst>
            <pc:docMk/>
            <pc:sldMk cId="2407512103" sldId="1388"/>
            <ac:inkMk id="17" creationId="{30DF9E6C-35C1-62D4-0AE6-68A704290DA9}"/>
          </ac:inkMkLst>
        </pc:inkChg>
        <pc:inkChg chg="del">
          <ac:chgData name="Shallenberger, Sara Elizabeth (zax3kt)" userId="S::zax3kt@virginia.edu::7204eb7e-2b3f-4554-b337-21fb6e49b323" providerId="AD" clId="Web-{C6CE4C25-7F5F-E22E-6116-D3D295A1451B}" dt="2023-06-28T15:02:47.047" v="8"/>
          <ac:inkMkLst>
            <pc:docMk/>
            <pc:sldMk cId="2407512103" sldId="1388"/>
            <ac:inkMk id="18" creationId="{D8F947D0-B986-B12D-9ADA-860ED66BC520}"/>
          </ac:inkMkLst>
        </pc:inkChg>
        <pc:inkChg chg="del">
          <ac:chgData name="Shallenberger, Sara Elizabeth (zax3kt)" userId="S::zax3kt@virginia.edu::7204eb7e-2b3f-4554-b337-21fb6e49b323" providerId="AD" clId="Web-{C6CE4C25-7F5F-E22E-6116-D3D295A1451B}" dt="2023-06-28T15:02:47.047" v="7"/>
          <ac:inkMkLst>
            <pc:docMk/>
            <pc:sldMk cId="2407512103" sldId="1388"/>
            <ac:inkMk id="19" creationId="{E6EFD7DC-F22D-6FA5-75A1-2E27F5FDF4A6}"/>
          </ac:inkMkLst>
        </pc:inkChg>
        <pc:inkChg chg="del">
          <ac:chgData name="Shallenberger, Sara Elizabeth (zax3kt)" userId="S::zax3kt@virginia.edu::7204eb7e-2b3f-4554-b337-21fb6e49b323" providerId="AD" clId="Web-{C6CE4C25-7F5F-E22E-6116-D3D295A1451B}" dt="2023-06-28T15:02:47.047" v="6"/>
          <ac:inkMkLst>
            <pc:docMk/>
            <pc:sldMk cId="2407512103" sldId="1388"/>
            <ac:inkMk id="20" creationId="{2B541A0E-37E6-CF2A-33A6-6C51AE266BDB}"/>
          </ac:inkMkLst>
        </pc:inkChg>
        <pc:inkChg chg="del">
          <ac:chgData name="Shallenberger, Sara Elizabeth (zax3kt)" userId="S::zax3kt@virginia.edu::7204eb7e-2b3f-4554-b337-21fb6e49b323" providerId="AD" clId="Web-{C6CE4C25-7F5F-E22E-6116-D3D295A1451B}" dt="2023-06-28T15:02:47.047" v="5"/>
          <ac:inkMkLst>
            <pc:docMk/>
            <pc:sldMk cId="2407512103" sldId="1388"/>
            <ac:inkMk id="21" creationId="{955E15DB-A4F0-4EEB-1706-F039368BD0DA}"/>
          </ac:inkMkLst>
        </pc:inkChg>
        <pc:inkChg chg="del">
          <ac:chgData name="Shallenberger, Sara Elizabeth (zax3kt)" userId="S::zax3kt@virginia.edu::7204eb7e-2b3f-4554-b337-21fb6e49b323" providerId="AD" clId="Web-{C6CE4C25-7F5F-E22E-6116-D3D295A1451B}" dt="2023-06-28T15:02:47.047" v="4"/>
          <ac:inkMkLst>
            <pc:docMk/>
            <pc:sldMk cId="2407512103" sldId="1388"/>
            <ac:inkMk id="22" creationId="{63834A16-5155-EC76-32EE-DB3A7F35F467}"/>
          </ac:inkMkLst>
        </pc:inkChg>
        <pc:inkChg chg="del">
          <ac:chgData name="Shallenberger, Sara Elizabeth (zax3kt)" userId="S::zax3kt@virginia.edu::7204eb7e-2b3f-4554-b337-21fb6e49b323" providerId="AD" clId="Web-{C6CE4C25-7F5F-E22E-6116-D3D295A1451B}" dt="2023-06-28T15:02:47.047" v="3"/>
          <ac:inkMkLst>
            <pc:docMk/>
            <pc:sldMk cId="2407512103" sldId="1388"/>
            <ac:inkMk id="28" creationId="{9D398256-2E73-758C-F6CC-D920CBE971B5}"/>
          </ac:inkMkLst>
        </pc:inkChg>
        <pc:inkChg chg="del">
          <ac:chgData name="Shallenberger, Sara Elizabeth (zax3kt)" userId="S::zax3kt@virginia.edu::7204eb7e-2b3f-4554-b337-21fb6e49b323" providerId="AD" clId="Web-{C6CE4C25-7F5F-E22E-6116-D3D295A1451B}" dt="2023-06-28T15:02:47.047" v="2"/>
          <ac:inkMkLst>
            <pc:docMk/>
            <pc:sldMk cId="2407512103" sldId="1388"/>
            <ac:inkMk id="29" creationId="{5BB3600E-1608-EED3-B648-CD019F76E209}"/>
          </ac:inkMkLst>
        </pc:inkChg>
        <pc:inkChg chg="del">
          <ac:chgData name="Shallenberger, Sara Elizabeth (zax3kt)" userId="S::zax3kt@virginia.edu::7204eb7e-2b3f-4554-b337-21fb6e49b323" providerId="AD" clId="Web-{C6CE4C25-7F5F-E22E-6116-D3D295A1451B}" dt="2023-06-28T15:02:47.047" v="1"/>
          <ac:inkMkLst>
            <pc:docMk/>
            <pc:sldMk cId="2407512103" sldId="1388"/>
            <ac:inkMk id="30" creationId="{201317F9-9311-64F8-0CE4-EB61BADD3555}"/>
          </ac:inkMkLst>
        </pc:inkChg>
        <pc:inkChg chg="del">
          <ac:chgData name="Shallenberger, Sara Elizabeth (zax3kt)" userId="S::zax3kt@virginia.edu::7204eb7e-2b3f-4554-b337-21fb6e49b323" providerId="AD" clId="Web-{C6CE4C25-7F5F-E22E-6116-D3D295A1451B}" dt="2023-06-28T15:02:47.047" v="0"/>
          <ac:inkMkLst>
            <pc:docMk/>
            <pc:sldMk cId="2407512103" sldId="1388"/>
            <ac:inkMk id="31" creationId="{1FA11103-8553-C6A2-5CB0-976C23476B28}"/>
          </ac:inkMkLst>
        </pc:inkChg>
        <pc:inkChg chg="del">
          <ac:chgData name="Shallenberger, Sara Elizabeth (zax3kt)" userId="S::zax3kt@virginia.edu::7204eb7e-2b3f-4554-b337-21fb6e49b323" providerId="AD" clId="Web-{C6CE4C25-7F5F-E22E-6116-D3D295A1451B}" dt="2023-06-28T15:02:52.156" v="11"/>
          <ac:inkMkLst>
            <pc:docMk/>
            <pc:sldMk cId="2407512103" sldId="1388"/>
            <ac:inkMk id="32" creationId="{5F49C252-035B-0B32-7018-42E35E26DEC8}"/>
          </ac:inkMkLst>
        </pc:inkChg>
      </pc:sldChg>
      <pc:sldChg chg="new del">
        <pc:chgData name="Shallenberger, Sara Elizabeth (zax3kt)" userId="S::zax3kt@virginia.edu::7204eb7e-2b3f-4554-b337-21fb6e49b323" providerId="AD" clId="Web-{C6CE4C25-7F5F-E22E-6116-D3D295A1451B}" dt="2023-06-28T15:03:29.970" v="13"/>
        <pc:sldMkLst>
          <pc:docMk/>
          <pc:sldMk cId="1308439565" sldId="1471"/>
        </pc:sldMkLst>
      </pc:sldChg>
    </pc:docChg>
  </pc:docChgLst>
  <pc:docChgLst>
    <pc:chgData name="Yalagach, Nakshatra (jhj5dh)" userId="S::jhj5dh@virginia.edu::d688e887-0485-41f6-b003-84f66ce2acdb" providerId="AD" clId="Web-{3E428148-FD0C-D7A8-CC9B-B44BCD8D9BE2}"/>
    <pc:docChg chg="modSld sldOrd">
      <pc:chgData name="Yalagach, Nakshatra (jhj5dh)" userId="S::jhj5dh@virginia.edu::d688e887-0485-41f6-b003-84f66ce2acdb" providerId="AD" clId="Web-{3E428148-FD0C-D7A8-CC9B-B44BCD8D9BE2}" dt="2023-06-30T14:27:15.711" v="132" actId="1076"/>
      <pc:docMkLst>
        <pc:docMk/>
      </pc:docMkLst>
      <pc:sldChg chg="addSp delSp modSp ord">
        <pc:chgData name="Yalagach, Nakshatra (jhj5dh)" userId="S::jhj5dh@virginia.edu::d688e887-0485-41f6-b003-84f66ce2acdb" providerId="AD" clId="Web-{3E428148-FD0C-D7A8-CC9B-B44BCD8D9BE2}" dt="2023-06-30T13:32:25.261" v="64"/>
        <pc:sldMkLst>
          <pc:docMk/>
          <pc:sldMk cId="2407512103" sldId="1388"/>
        </pc:sldMkLst>
        <pc:spChg chg="mod">
          <ac:chgData name="Yalagach, Nakshatra (jhj5dh)" userId="S::jhj5dh@virginia.edu::d688e887-0485-41f6-b003-84f66ce2acdb" providerId="AD" clId="Web-{3E428148-FD0C-D7A8-CC9B-B44BCD8D9BE2}" dt="2023-06-30T12:47:23.805" v="3" actId="20577"/>
          <ac:spMkLst>
            <pc:docMk/>
            <pc:sldMk cId="2407512103" sldId="1388"/>
            <ac:spMk id="18" creationId="{409BE56E-19A2-5388-8B9D-89086C02ABF5}"/>
          </ac:spMkLst>
        </pc:spChg>
        <pc:inkChg chg="add">
          <ac:chgData name="Yalagach, Nakshatra (jhj5dh)" userId="S::jhj5dh@virginia.edu::d688e887-0485-41f6-b003-84f66ce2acdb" providerId="AD" clId="Web-{3E428148-FD0C-D7A8-CC9B-B44BCD8D9BE2}" dt="2023-06-30T13:29:48.367" v="21"/>
          <ac:inkMkLst>
            <pc:docMk/>
            <pc:sldMk cId="2407512103" sldId="1388"/>
            <ac:inkMk id="3" creationId="{9D0F6E5B-4FEF-1666-DB20-529973361A87}"/>
          </ac:inkMkLst>
        </pc:inkChg>
        <pc:inkChg chg="add">
          <ac:chgData name="Yalagach, Nakshatra (jhj5dh)" userId="S::jhj5dh@virginia.edu::d688e887-0485-41f6-b003-84f66ce2acdb" providerId="AD" clId="Web-{3E428148-FD0C-D7A8-CC9B-B44BCD8D9BE2}" dt="2023-06-30T13:29:52.617" v="22"/>
          <ac:inkMkLst>
            <pc:docMk/>
            <pc:sldMk cId="2407512103" sldId="1388"/>
            <ac:inkMk id="4" creationId="{5F3EB357-E55F-868C-B0D5-46261AED73C0}"/>
          </ac:inkMkLst>
        </pc:inkChg>
        <pc:inkChg chg="add">
          <ac:chgData name="Yalagach, Nakshatra (jhj5dh)" userId="S::jhj5dh@virginia.edu::d688e887-0485-41f6-b003-84f66ce2acdb" providerId="AD" clId="Web-{3E428148-FD0C-D7A8-CC9B-B44BCD8D9BE2}" dt="2023-06-30T13:29:55.789" v="23"/>
          <ac:inkMkLst>
            <pc:docMk/>
            <pc:sldMk cId="2407512103" sldId="1388"/>
            <ac:inkMk id="7" creationId="{61062CEE-E063-EFCA-1381-6F58A35AA867}"/>
          </ac:inkMkLst>
        </pc:inkChg>
        <pc:inkChg chg="add">
          <ac:chgData name="Yalagach, Nakshatra (jhj5dh)" userId="S::jhj5dh@virginia.edu::d688e887-0485-41f6-b003-84f66ce2acdb" providerId="AD" clId="Web-{3E428148-FD0C-D7A8-CC9B-B44BCD8D9BE2}" dt="2023-06-30T13:29:59.070" v="24"/>
          <ac:inkMkLst>
            <pc:docMk/>
            <pc:sldMk cId="2407512103" sldId="1388"/>
            <ac:inkMk id="10" creationId="{A7A58C9B-2A04-BB08-AA01-1431D47BCAEB}"/>
          </ac:inkMkLst>
        </pc:inkChg>
        <pc:inkChg chg="add">
          <ac:chgData name="Yalagach, Nakshatra (jhj5dh)" userId="S::jhj5dh@virginia.edu::d688e887-0485-41f6-b003-84f66ce2acdb" providerId="AD" clId="Web-{3E428148-FD0C-D7A8-CC9B-B44BCD8D9BE2}" dt="2023-06-30T13:30:04.211" v="25"/>
          <ac:inkMkLst>
            <pc:docMk/>
            <pc:sldMk cId="2407512103" sldId="1388"/>
            <ac:inkMk id="11" creationId="{19C1A83D-BF9D-3E55-116B-C3C69528FFF9}"/>
          </ac:inkMkLst>
        </pc:inkChg>
        <pc:inkChg chg="add">
          <ac:chgData name="Yalagach, Nakshatra (jhj5dh)" userId="S::jhj5dh@virginia.edu::d688e887-0485-41f6-b003-84f66ce2acdb" providerId="AD" clId="Web-{3E428148-FD0C-D7A8-CC9B-B44BCD8D9BE2}" dt="2023-06-30T13:30:07.414" v="26"/>
          <ac:inkMkLst>
            <pc:docMk/>
            <pc:sldMk cId="2407512103" sldId="1388"/>
            <ac:inkMk id="12" creationId="{B6C4A84B-D4A1-6A79-76C3-C52F074A1A62}"/>
          </ac:inkMkLst>
        </pc:inkChg>
        <pc:inkChg chg="add">
          <ac:chgData name="Yalagach, Nakshatra (jhj5dh)" userId="S::jhj5dh@virginia.edu::d688e887-0485-41f6-b003-84f66ce2acdb" providerId="AD" clId="Web-{3E428148-FD0C-D7A8-CC9B-B44BCD8D9BE2}" dt="2023-06-30T13:30:11.227" v="27"/>
          <ac:inkMkLst>
            <pc:docMk/>
            <pc:sldMk cId="2407512103" sldId="1388"/>
            <ac:inkMk id="13" creationId="{2FA0C979-5216-27FD-219C-BA342B1E22B2}"/>
          </ac:inkMkLst>
        </pc:inkChg>
        <pc:inkChg chg="add">
          <ac:chgData name="Yalagach, Nakshatra (jhj5dh)" userId="S::jhj5dh@virginia.edu::d688e887-0485-41f6-b003-84f66ce2acdb" providerId="AD" clId="Web-{3E428148-FD0C-D7A8-CC9B-B44BCD8D9BE2}" dt="2023-06-30T13:30:13.586" v="28"/>
          <ac:inkMkLst>
            <pc:docMk/>
            <pc:sldMk cId="2407512103" sldId="1388"/>
            <ac:inkMk id="14" creationId="{FFDEE0F9-6BD9-6ECE-EF75-7CE723EA632D}"/>
          </ac:inkMkLst>
        </pc:inkChg>
        <pc:inkChg chg="add">
          <ac:chgData name="Yalagach, Nakshatra (jhj5dh)" userId="S::jhj5dh@virginia.edu::d688e887-0485-41f6-b003-84f66ce2acdb" providerId="AD" clId="Web-{3E428148-FD0C-D7A8-CC9B-B44BCD8D9BE2}" dt="2023-06-30T13:30:17.133" v="29"/>
          <ac:inkMkLst>
            <pc:docMk/>
            <pc:sldMk cId="2407512103" sldId="1388"/>
            <ac:inkMk id="15" creationId="{E0F910F4-C6B4-E2AE-BBA7-6439D3B7F013}"/>
          </ac:inkMkLst>
        </pc:inkChg>
        <pc:inkChg chg="add">
          <ac:chgData name="Yalagach, Nakshatra (jhj5dh)" userId="S::jhj5dh@virginia.edu::d688e887-0485-41f6-b003-84f66ce2acdb" providerId="AD" clId="Web-{3E428148-FD0C-D7A8-CC9B-B44BCD8D9BE2}" dt="2023-06-30T13:30:19.930" v="30"/>
          <ac:inkMkLst>
            <pc:docMk/>
            <pc:sldMk cId="2407512103" sldId="1388"/>
            <ac:inkMk id="16" creationId="{C8F293D9-2400-1E65-5027-2B0E4F445CA2}"/>
          </ac:inkMkLst>
        </pc:inkChg>
        <pc:inkChg chg="add">
          <ac:chgData name="Yalagach, Nakshatra (jhj5dh)" userId="S::jhj5dh@virginia.edu::d688e887-0485-41f6-b003-84f66ce2acdb" providerId="AD" clId="Web-{3E428148-FD0C-D7A8-CC9B-B44BCD8D9BE2}" dt="2023-06-30T13:30:22.696" v="31"/>
          <ac:inkMkLst>
            <pc:docMk/>
            <pc:sldMk cId="2407512103" sldId="1388"/>
            <ac:inkMk id="17" creationId="{CA111A88-5319-5CE4-8D06-809531E68F80}"/>
          </ac:inkMkLst>
        </pc:inkChg>
        <pc:inkChg chg="add">
          <ac:chgData name="Yalagach, Nakshatra (jhj5dh)" userId="S::jhj5dh@virginia.edu::d688e887-0485-41f6-b003-84f66ce2acdb" providerId="AD" clId="Web-{3E428148-FD0C-D7A8-CC9B-B44BCD8D9BE2}" dt="2023-06-30T13:30:25.743" v="32"/>
          <ac:inkMkLst>
            <pc:docMk/>
            <pc:sldMk cId="2407512103" sldId="1388"/>
            <ac:inkMk id="21" creationId="{9780B045-8E46-54A9-A761-65C9F1CD8327}"/>
          </ac:inkMkLst>
        </pc:inkChg>
        <pc:inkChg chg="add">
          <ac:chgData name="Yalagach, Nakshatra (jhj5dh)" userId="S::jhj5dh@virginia.edu::d688e887-0485-41f6-b003-84f66ce2acdb" providerId="AD" clId="Web-{3E428148-FD0C-D7A8-CC9B-B44BCD8D9BE2}" dt="2023-06-30T13:30:28.837" v="33"/>
          <ac:inkMkLst>
            <pc:docMk/>
            <pc:sldMk cId="2407512103" sldId="1388"/>
            <ac:inkMk id="25" creationId="{EF0D279B-6487-E784-8BFD-B22BB00FE118}"/>
          </ac:inkMkLst>
        </pc:inkChg>
        <pc:inkChg chg="add">
          <ac:chgData name="Yalagach, Nakshatra (jhj5dh)" userId="S::jhj5dh@virginia.edu::d688e887-0485-41f6-b003-84f66ce2acdb" providerId="AD" clId="Web-{3E428148-FD0C-D7A8-CC9B-B44BCD8D9BE2}" dt="2023-06-30T13:30:36.024" v="34"/>
          <ac:inkMkLst>
            <pc:docMk/>
            <pc:sldMk cId="2407512103" sldId="1388"/>
            <ac:inkMk id="26" creationId="{636561E7-9650-486E-0B0A-60CE48A4D2EB}"/>
          </ac:inkMkLst>
        </pc:inkChg>
        <pc:inkChg chg="add">
          <ac:chgData name="Yalagach, Nakshatra (jhj5dh)" userId="S::jhj5dh@virginia.edu::d688e887-0485-41f6-b003-84f66ce2acdb" providerId="AD" clId="Web-{3E428148-FD0C-D7A8-CC9B-B44BCD8D9BE2}" dt="2023-06-30T13:30:38.790" v="35"/>
          <ac:inkMkLst>
            <pc:docMk/>
            <pc:sldMk cId="2407512103" sldId="1388"/>
            <ac:inkMk id="27" creationId="{89639F5B-899E-C080-8F5E-34B3238A1F91}"/>
          </ac:inkMkLst>
        </pc:inkChg>
        <pc:inkChg chg="add">
          <ac:chgData name="Yalagach, Nakshatra (jhj5dh)" userId="S::jhj5dh@virginia.edu::d688e887-0485-41f6-b003-84f66ce2acdb" providerId="AD" clId="Web-{3E428148-FD0C-D7A8-CC9B-B44BCD8D9BE2}" dt="2023-06-30T13:30:41.743" v="36"/>
          <ac:inkMkLst>
            <pc:docMk/>
            <pc:sldMk cId="2407512103" sldId="1388"/>
            <ac:inkMk id="28" creationId="{9F709846-AAD9-C0EF-DC8F-71C5E7AE977F}"/>
          </ac:inkMkLst>
        </pc:inkChg>
        <pc:inkChg chg="add">
          <ac:chgData name="Yalagach, Nakshatra (jhj5dh)" userId="S::jhj5dh@virginia.edu::d688e887-0485-41f6-b003-84f66ce2acdb" providerId="AD" clId="Web-{3E428148-FD0C-D7A8-CC9B-B44BCD8D9BE2}" dt="2023-06-30T13:30:44.696" v="37"/>
          <ac:inkMkLst>
            <pc:docMk/>
            <pc:sldMk cId="2407512103" sldId="1388"/>
            <ac:inkMk id="29" creationId="{8E740D69-6243-8EDE-BCA7-10A4CDF0CB8F}"/>
          </ac:inkMkLst>
        </pc:inkChg>
        <pc:inkChg chg="add">
          <ac:chgData name="Yalagach, Nakshatra (jhj5dh)" userId="S::jhj5dh@virginia.edu::d688e887-0485-41f6-b003-84f66ce2acdb" providerId="AD" clId="Web-{3E428148-FD0C-D7A8-CC9B-B44BCD8D9BE2}" dt="2023-06-30T13:30:46.274" v="38"/>
          <ac:inkMkLst>
            <pc:docMk/>
            <pc:sldMk cId="2407512103" sldId="1388"/>
            <ac:inkMk id="30" creationId="{6BCCAEF2-1F23-4C95-ECF4-EE37303B724D}"/>
          </ac:inkMkLst>
        </pc:inkChg>
        <pc:inkChg chg="add">
          <ac:chgData name="Yalagach, Nakshatra (jhj5dh)" userId="S::jhj5dh@virginia.edu::d688e887-0485-41f6-b003-84f66ce2acdb" providerId="AD" clId="Web-{3E428148-FD0C-D7A8-CC9B-B44BCD8D9BE2}" dt="2023-06-30T13:30:48.103" v="39"/>
          <ac:inkMkLst>
            <pc:docMk/>
            <pc:sldMk cId="2407512103" sldId="1388"/>
            <ac:inkMk id="31" creationId="{68EC6A23-E788-7C1F-3137-27333F59F26F}"/>
          </ac:inkMkLst>
        </pc:inkChg>
        <pc:inkChg chg="add">
          <ac:chgData name="Yalagach, Nakshatra (jhj5dh)" userId="S::jhj5dh@virginia.edu::d688e887-0485-41f6-b003-84f66ce2acdb" providerId="AD" clId="Web-{3E428148-FD0C-D7A8-CC9B-B44BCD8D9BE2}" dt="2023-06-30T13:30:53.915" v="40"/>
          <ac:inkMkLst>
            <pc:docMk/>
            <pc:sldMk cId="2407512103" sldId="1388"/>
            <ac:inkMk id="34" creationId="{B0699163-CD96-E3E9-D4D4-817DB97C0328}"/>
          </ac:inkMkLst>
        </pc:inkChg>
        <pc:inkChg chg="add">
          <ac:chgData name="Yalagach, Nakshatra (jhj5dh)" userId="S::jhj5dh@virginia.edu::d688e887-0485-41f6-b003-84f66ce2acdb" providerId="AD" clId="Web-{3E428148-FD0C-D7A8-CC9B-B44BCD8D9BE2}" dt="2023-06-30T13:30:57.947" v="41"/>
          <ac:inkMkLst>
            <pc:docMk/>
            <pc:sldMk cId="2407512103" sldId="1388"/>
            <ac:inkMk id="35" creationId="{DE192BC0-E302-2E08-C6C0-02F3C7A66DF8}"/>
          </ac:inkMkLst>
        </pc:inkChg>
        <pc:inkChg chg="add">
          <ac:chgData name="Yalagach, Nakshatra (jhj5dh)" userId="S::jhj5dh@virginia.edu::d688e887-0485-41f6-b003-84f66ce2acdb" providerId="AD" clId="Web-{3E428148-FD0C-D7A8-CC9B-B44BCD8D9BE2}" dt="2023-06-30T13:31:00.665" v="42"/>
          <ac:inkMkLst>
            <pc:docMk/>
            <pc:sldMk cId="2407512103" sldId="1388"/>
            <ac:inkMk id="36" creationId="{4B40F013-BBA6-8D58-FDAA-9D54037D6CB7}"/>
          </ac:inkMkLst>
        </pc:inkChg>
        <pc:inkChg chg="add">
          <ac:chgData name="Yalagach, Nakshatra (jhj5dh)" userId="S::jhj5dh@virginia.edu::d688e887-0485-41f6-b003-84f66ce2acdb" providerId="AD" clId="Web-{3E428148-FD0C-D7A8-CC9B-B44BCD8D9BE2}" dt="2023-06-30T13:31:01.790" v="43"/>
          <ac:inkMkLst>
            <pc:docMk/>
            <pc:sldMk cId="2407512103" sldId="1388"/>
            <ac:inkMk id="38" creationId="{1FBAB0CD-A78D-AE2B-2FE5-36F816F5DCBC}"/>
          </ac:inkMkLst>
        </pc:inkChg>
        <pc:inkChg chg="add">
          <ac:chgData name="Yalagach, Nakshatra (jhj5dh)" userId="S::jhj5dh@virginia.edu::d688e887-0485-41f6-b003-84f66ce2acdb" providerId="AD" clId="Web-{3E428148-FD0C-D7A8-CC9B-B44BCD8D9BE2}" dt="2023-06-30T13:31:04.134" v="44"/>
          <ac:inkMkLst>
            <pc:docMk/>
            <pc:sldMk cId="2407512103" sldId="1388"/>
            <ac:inkMk id="41" creationId="{C609E9DA-910F-BF35-90AC-2E1A02F029CA}"/>
          </ac:inkMkLst>
        </pc:inkChg>
        <pc:inkChg chg="add">
          <ac:chgData name="Yalagach, Nakshatra (jhj5dh)" userId="S::jhj5dh@virginia.edu::d688e887-0485-41f6-b003-84f66ce2acdb" providerId="AD" clId="Web-{3E428148-FD0C-D7A8-CC9B-B44BCD8D9BE2}" dt="2023-06-30T13:31:06.478" v="45"/>
          <ac:inkMkLst>
            <pc:docMk/>
            <pc:sldMk cId="2407512103" sldId="1388"/>
            <ac:inkMk id="42" creationId="{7C481D31-7BBE-8179-6D23-E9EF70638769}"/>
          </ac:inkMkLst>
        </pc:inkChg>
        <pc:inkChg chg="add">
          <ac:chgData name="Yalagach, Nakshatra (jhj5dh)" userId="S::jhj5dh@virginia.edu::d688e887-0485-41f6-b003-84f66ce2acdb" providerId="AD" clId="Web-{3E428148-FD0C-D7A8-CC9B-B44BCD8D9BE2}" dt="2023-06-30T13:31:08.525" v="46"/>
          <ac:inkMkLst>
            <pc:docMk/>
            <pc:sldMk cId="2407512103" sldId="1388"/>
            <ac:inkMk id="43" creationId="{4DE60E09-9C0E-049B-1D61-9A512537CEA0}"/>
          </ac:inkMkLst>
        </pc:inkChg>
        <pc:inkChg chg="add">
          <ac:chgData name="Yalagach, Nakshatra (jhj5dh)" userId="S::jhj5dh@virginia.edu::d688e887-0485-41f6-b003-84f66ce2acdb" providerId="AD" clId="Web-{3E428148-FD0C-D7A8-CC9B-B44BCD8D9BE2}" dt="2023-06-30T13:31:10.572" v="47"/>
          <ac:inkMkLst>
            <pc:docMk/>
            <pc:sldMk cId="2407512103" sldId="1388"/>
            <ac:inkMk id="44" creationId="{B02C2133-1174-75AA-E381-5743956F3202}"/>
          </ac:inkMkLst>
        </pc:inkChg>
        <pc:inkChg chg="add">
          <ac:chgData name="Yalagach, Nakshatra (jhj5dh)" userId="S::jhj5dh@virginia.edu::d688e887-0485-41f6-b003-84f66ce2acdb" providerId="AD" clId="Web-{3E428148-FD0C-D7A8-CC9B-B44BCD8D9BE2}" dt="2023-06-30T13:31:12.541" v="48"/>
          <ac:inkMkLst>
            <pc:docMk/>
            <pc:sldMk cId="2407512103" sldId="1388"/>
            <ac:inkMk id="46" creationId="{FD35F638-4607-9369-4FBC-F228128337B3}"/>
          </ac:inkMkLst>
        </pc:inkChg>
        <pc:inkChg chg="add">
          <ac:chgData name="Yalagach, Nakshatra (jhj5dh)" userId="S::jhj5dh@virginia.edu::d688e887-0485-41f6-b003-84f66ce2acdb" providerId="AD" clId="Web-{3E428148-FD0C-D7A8-CC9B-B44BCD8D9BE2}" dt="2023-06-30T13:31:15.197" v="49"/>
          <ac:inkMkLst>
            <pc:docMk/>
            <pc:sldMk cId="2407512103" sldId="1388"/>
            <ac:inkMk id="47" creationId="{FE32FBC2-623E-DAE2-5857-169211487B08}"/>
          </ac:inkMkLst>
        </pc:inkChg>
        <pc:inkChg chg="add">
          <ac:chgData name="Yalagach, Nakshatra (jhj5dh)" userId="S::jhj5dh@virginia.edu::d688e887-0485-41f6-b003-84f66ce2acdb" providerId="AD" clId="Web-{3E428148-FD0C-D7A8-CC9B-B44BCD8D9BE2}" dt="2023-06-30T13:31:16.994" v="50"/>
          <ac:inkMkLst>
            <pc:docMk/>
            <pc:sldMk cId="2407512103" sldId="1388"/>
            <ac:inkMk id="48" creationId="{BD67D69C-1A7E-166C-FC6F-7FC6E94DBF59}"/>
          </ac:inkMkLst>
        </pc:inkChg>
        <pc:inkChg chg="add">
          <ac:chgData name="Yalagach, Nakshatra (jhj5dh)" userId="S::jhj5dh@virginia.edu::d688e887-0485-41f6-b003-84f66ce2acdb" providerId="AD" clId="Web-{3E428148-FD0C-D7A8-CC9B-B44BCD8D9BE2}" dt="2023-06-30T13:31:20.103" v="51"/>
          <ac:inkMkLst>
            <pc:docMk/>
            <pc:sldMk cId="2407512103" sldId="1388"/>
            <ac:inkMk id="50" creationId="{25FB37EB-D4CC-9C2B-FA12-E52CB17B4AC7}"/>
          </ac:inkMkLst>
        </pc:inkChg>
        <pc:inkChg chg="add">
          <ac:chgData name="Yalagach, Nakshatra (jhj5dh)" userId="S::jhj5dh@virginia.edu::d688e887-0485-41f6-b003-84f66ce2acdb" providerId="AD" clId="Web-{3E428148-FD0C-D7A8-CC9B-B44BCD8D9BE2}" dt="2023-06-30T13:31:22.557" v="52"/>
          <ac:inkMkLst>
            <pc:docMk/>
            <pc:sldMk cId="2407512103" sldId="1388"/>
            <ac:inkMk id="56" creationId="{42C3344D-5435-8AD6-38EE-74F34D48096A}"/>
          </ac:inkMkLst>
        </pc:inkChg>
        <pc:inkChg chg="add">
          <ac:chgData name="Yalagach, Nakshatra (jhj5dh)" userId="S::jhj5dh@virginia.edu::d688e887-0485-41f6-b003-84f66ce2acdb" providerId="AD" clId="Web-{3E428148-FD0C-D7A8-CC9B-B44BCD8D9BE2}" dt="2023-06-30T13:31:25.244" v="53"/>
          <ac:inkMkLst>
            <pc:docMk/>
            <pc:sldMk cId="2407512103" sldId="1388"/>
            <ac:inkMk id="57" creationId="{2CB2F347-296C-8D52-D946-A46D77759D3C}"/>
          </ac:inkMkLst>
        </pc:inkChg>
        <pc:inkChg chg="add">
          <ac:chgData name="Yalagach, Nakshatra (jhj5dh)" userId="S::jhj5dh@virginia.edu::d688e887-0485-41f6-b003-84f66ce2acdb" providerId="AD" clId="Web-{3E428148-FD0C-D7A8-CC9B-B44BCD8D9BE2}" dt="2023-06-30T13:31:27.510" v="54"/>
          <ac:inkMkLst>
            <pc:docMk/>
            <pc:sldMk cId="2407512103" sldId="1388"/>
            <ac:inkMk id="58" creationId="{194E880C-B920-DE16-6CE2-7609BF741E0B}"/>
          </ac:inkMkLst>
        </pc:inkChg>
        <pc:inkChg chg="add">
          <ac:chgData name="Yalagach, Nakshatra (jhj5dh)" userId="S::jhj5dh@virginia.edu::d688e887-0485-41f6-b003-84f66ce2acdb" providerId="AD" clId="Web-{3E428148-FD0C-D7A8-CC9B-B44BCD8D9BE2}" dt="2023-06-30T13:31:30.041" v="55"/>
          <ac:inkMkLst>
            <pc:docMk/>
            <pc:sldMk cId="2407512103" sldId="1388"/>
            <ac:inkMk id="59" creationId="{69A37558-F74F-0271-F3BF-4B7BAE052AA6}"/>
          </ac:inkMkLst>
        </pc:inkChg>
        <pc:inkChg chg="add">
          <ac:chgData name="Yalagach, Nakshatra (jhj5dh)" userId="S::jhj5dh@virginia.edu::d688e887-0485-41f6-b003-84f66ce2acdb" providerId="AD" clId="Web-{3E428148-FD0C-D7A8-CC9B-B44BCD8D9BE2}" dt="2023-06-30T13:31:31.807" v="56"/>
          <ac:inkMkLst>
            <pc:docMk/>
            <pc:sldMk cId="2407512103" sldId="1388"/>
            <ac:inkMk id="60" creationId="{82867B94-EA11-68A3-06E5-867D980D598F}"/>
          </ac:inkMkLst>
        </pc:inkChg>
        <pc:inkChg chg="add">
          <ac:chgData name="Yalagach, Nakshatra (jhj5dh)" userId="S::jhj5dh@virginia.edu::d688e887-0485-41f6-b003-84f66ce2acdb" providerId="AD" clId="Web-{3E428148-FD0C-D7A8-CC9B-B44BCD8D9BE2}" dt="2023-06-30T13:31:34.119" v="57"/>
          <ac:inkMkLst>
            <pc:docMk/>
            <pc:sldMk cId="2407512103" sldId="1388"/>
            <ac:inkMk id="61" creationId="{2EBD490A-A627-942D-B679-1C7CD0CF09E4}"/>
          </ac:inkMkLst>
        </pc:inkChg>
        <pc:inkChg chg="add">
          <ac:chgData name="Yalagach, Nakshatra (jhj5dh)" userId="S::jhj5dh@virginia.edu::d688e887-0485-41f6-b003-84f66ce2acdb" providerId="AD" clId="Web-{3E428148-FD0C-D7A8-CC9B-B44BCD8D9BE2}" dt="2023-06-30T13:31:39.494" v="58"/>
          <ac:inkMkLst>
            <pc:docMk/>
            <pc:sldMk cId="2407512103" sldId="1388"/>
            <ac:inkMk id="62" creationId="{3818D927-946F-8BD5-292E-089BE5C2EF19}"/>
          </ac:inkMkLst>
        </pc:inkChg>
        <pc:inkChg chg="add">
          <ac:chgData name="Yalagach, Nakshatra (jhj5dh)" userId="S::jhj5dh@virginia.edu::d688e887-0485-41f6-b003-84f66ce2acdb" providerId="AD" clId="Web-{3E428148-FD0C-D7A8-CC9B-B44BCD8D9BE2}" dt="2023-06-30T13:31:42.604" v="59"/>
          <ac:inkMkLst>
            <pc:docMk/>
            <pc:sldMk cId="2407512103" sldId="1388"/>
            <ac:inkMk id="63" creationId="{FFEE296E-975A-C12A-C410-B6903119ECA8}"/>
          </ac:inkMkLst>
        </pc:inkChg>
        <pc:inkChg chg="add">
          <ac:chgData name="Yalagach, Nakshatra (jhj5dh)" userId="S::jhj5dh@virginia.edu::d688e887-0485-41f6-b003-84f66ce2acdb" providerId="AD" clId="Web-{3E428148-FD0C-D7A8-CC9B-B44BCD8D9BE2}" dt="2023-06-30T13:31:45.354" v="60"/>
          <ac:inkMkLst>
            <pc:docMk/>
            <pc:sldMk cId="2407512103" sldId="1388"/>
            <ac:inkMk id="64" creationId="{10F33024-1906-A99E-79D3-507EBDF4C6B3}"/>
          </ac:inkMkLst>
        </pc:inkChg>
        <pc:inkChg chg="add">
          <ac:chgData name="Yalagach, Nakshatra (jhj5dh)" userId="S::jhj5dh@virginia.edu::d688e887-0485-41f6-b003-84f66ce2acdb" providerId="AD" clId="Web-{3E428148-FD0C-D7A8-CC9B-B44BCD8D9BE2}" dt="2023-06-30T13:31:53.510" v="61"/>
          <ac:inkMkLst>
            <pc:docMk/>
            <pc:sldMk cId="2407512103" sldId="1388"/>
            <ac:inkMk id="65" creationId="{6F807E6A-06AC-A8A9-1C3D-0CFB1C65FC81}"/>
          </ac:inkMkLst>
        </pc:inkChg>
        <pc:inkChg chg="add">
          <ac:chgData name="Yalagach, Nakshatra (jhj5dh)" userId="S::jhj5dh@virginia.edu::d688e887-0485-41f6-b003-84f66ce2acdb" providerId="AD" clId="Web-{3E428148-FD0C-D7A8-CC9B-B44BCD8D9BE2}" dt="2023-06-30T13:32:16.745" v="62"/>
          <ac:inkMkLst>
            <pc:docMk/>
            <pc:sldMk cId="2407512103" sldId="1388"/>
            <ac:inkMk id="66" creationId="{B7188DB6-EE69-42B2-1319-55BE6F6E8D13}"/>
          </ac:inkMkLst>
        </pc:inkChg>
        <pc:inkChg chg="add del">
          <ac:chgData name="Yalagach, Nakshatra (jhj5dh)" userId="S::jhj5dh@virginia.edu::d688e887-0485-41f6-b003-84f66ce2acdb" providerId="AD" clId="Web-{3E428148-FD0C-D7A8-CC9B-B44BCD8D9BE2}" dt="2023-06-30T13:32:25.261" v="64"/>
          <ac:inkMkLst>
            <pc:docMk/>
            <pc:sldMk cId="2407512103" sldId="1388"/>
            <ac:inkMk id="67" creationId="{37059E49-CD6A-6A07-D998-646850CDFF03}"/>
          </ac:inkMkLst>
        </pc:inkChg>
      </pc:sldChg>
      <pc:sldChg chg="ord">
        <pc:chgData name="Yalagach, Nakshatra (jhj5dh)" userId="S::jhj5dh@virginia.edu::d688e887-0485-41f6-b003-84f66ce2acdb" providerId="AD" clId="Web-{3E428148-FD0C-D7A8-CC9B-B44BCD8D9BE2}" dt="2023-06-30T13:40:09.146" v="65"/>
        <pc:sldMkLst>
          <pc:docMk/>
          <pc:sldMk cId="1888050667" sldId="1417"/>
        </pc:sldMkLst>
      </pc:sldChg>
      <pc:sldChg chg="modSp ord">
        <pc:chgData name="Yalagach, Nakshatra (jhj5dh)" userId="S::jhj5dh@virginia.edu::d688e887-0485-41f6-b003-84f66ce2acdb" providerId="AD" clId="Web-{3E428148-FD0C-D7A8-CC9B-B44BCD8D9BE2}" dt="2023-06-30T14:16:00.656" v="90"/>
        <pc:sldMkLst>
          <pc:docMk/>
          <pc:sldMk cId="1817129981" sldId="1458"/>
        </pc:sldMkLst>
        <pc:spChg chg="mod">
          <ac:chgData name="Yalagach, Nakshatra (jhj5dh)" userId="S::jhj5dh@virginia.edu::d688e887-0485-41f6-b003-84f66ce2acdb" providerId="AD" clId="Web-{3E428148-FD0C-D7A8-CC9B-B44BCD8D9BE2}" dt="2023-06-30T14:12:33.909" v="83" actId="20577"/>
          <ac:spMkLst>
            <pc:docMk/>
            <pc:sldMk cId="1817129981" sldId="1458"/>
            <ac:spMk id="6" creationId="{F7951407-3347-4B3B-8C14-CF1058755612}"/>
          </ac:spMkLst>
        </pc:spChg>
        <pc:spChg chg="mod">
          <ac:chgData name="Yalagach, Nakshatra (jhj5dh)" userId="S::jhj5dh@virginia.edu::d688e887-0485-41f6-b003-84f66ce2acdb" providerId="AD" clId="Web-{3E428148-FD0C-D7A8-CC9B-B44BCD8D9BE2}" dt="2023-06-30T14:11:53.298" v="73" actId="20577"/>
          <ac:spMkLst>
            <pc:docMk/>
            <pc:sldMk cId="1817129981" sldId="1458"/>
            <ac:spMk id="10" creationId="{7E2C5FE0-D8BB-EB0B-D82E-CF05E98B6C23}"/>
          </ac:spMkLst>
        </pc:spChg>
      </pc:sldChg>
      <pc:sldChg chg="addSp delSp">
        <pc:chgData name="Yalagach, Nakshatra (jhj5dh)" userId="S::jhj5dh@virginia.edu::d688e887-0485-41f6-b003-84f66ce2acdb" providerId="AD" clId="Web-{3E428148-FD0C-D7A8-CC9B-B44BCD8D9BE2}" dt="2023-06-30T14:18:05.570" v="99"/>
        <pc:sldMkLst>
          <pc:docMk/>
          <pc:sldMk cId="488494263" sldId="1459"/>
        </pc:sldMkLst>
        <pc:inkChg chg="add del">
          <ac:chgData name="Yalagach, Nakshatra (jhj5dh)" userId="S::jhj5dh@virginia.edu::d688e887-0485-41f6-b003-84f66ce2acdb" providerId="AD" clId="Web-{3E428148-FD0C-D7A8-CC9B-B44BCD8D9BE2}" dt="2023-06-30T14:17:28.802" v="92"/>
          <ac:inkMkLst>
            <pc:docMk/>
            <pc:sldMk cId="488494263" sldId="1459"/>
            <ac:inkMk id="3" creationId="{D6620255-49D6-C739-3C16-79D833CE4835}"/>
          </ac:inkMkLst>
        </pc:inkChg>
        <pc:inkChg chg="add del">
          <ac:chgData name="Yalagach, Nakshatra (jhj5dh)" userId="S::jhj5dh@virginia.edu::d688e887-0485-41f6-b003-84f66ce2acdb" providerId="AD" clId="Web-{3E428148-FD0C-D7A8-CC9B-B44BCD8D9BE2}" dt="2023-06-30T14:17:41.146" v="94"/>
          <ac:inkMkLst>
            <pc:docMk/>
            <pc:sldMk cId="488494263" sldId="1459"/>
            <ac:inkMk id="5" creationId="{CA70D0D4-91E7-67E3-4A87-0D2C8133A79C}"/>
          </ac:inkMkLst>
        </pc:inkChg>
        <pc:inkChg chg="add">
          <ac:chgData name="Yalagach, Nakshatra (jhj5dh)" userId="S::jhj5dh@virginia.edu::d688e887-0485-41f6-b003-84f66ce2acdb" providerId="AD" clId="Web-{3E428148-FD0C-D7A8-CC9B-B44BCD8D9BE2}" dt="2023-06-30T14:17:45.178" v="95"/>
          <ac:inkMkLst>
            <pc:docMk/>
            <pc:sldMk cId="488494263" sldId="1459"/>
            <ac:inkMk id="6" creationId="{6D50FFA3-E72D-3D81-14C2-FC4C766686EA}"/>
          </ac:inkMkLst>
        </pc:inkChg>
        <pc:inkChg chg="add">
          <ac:chgData name="Yalagach, Nakshatra (jhj5dh)" userId="S::jhj5dh@virginia.edu::d688e887-0485-41f6-b003-84f66ce2acdb" providerId="AD" clId="Web-{3E428148-FD0C-D7A8-CC9B-B44BCD8D9BE2}" dt="2023-06-30T14:17:51.725" v="96"/>
          <ac:inkMkLst>
            <pc:docMk/>
            <pc:sldMk cId="488494263" sldId="1459"/>
            <ac:inkMk id="7" creationId="{844638A5-7288-C305-8A5A-864762E41BAE}"/>
          </ac:inkMkLst>
        </pc:inkChg>
        <pc:inkChg chg="add del">
          <ac:chgData name="Yalagach, Nakshatra (jhj5dh)" userId="S::jhj5dh@virginia.edu::d688e887-0485-41f6-b003-84f66ce2acdb" providerId="AD" clId="Web-{3E428148-FD0C-D7A8-CC9B-B44BCD8D9BE2}" dt="2023-06-30T14:17:59.850" v="98"/>
          <ac:inkMkLst>
            <pc:docMk/>
            <pc:sldMk cId="488494263" sldId="1459"/>
            <ac:inkMk id="8" creationId="{FF80829F-23D9-9938-B6A1-743204D0AAAB}"/>
          </ac:inkMkLst>
        </pc:inkChg>
        <pc:inkChg chg="add">
          <ac:chgData name="Yalagach, Nakshatra (jhj5dh)" userId="S::jhj5dh@virginia.edu::d688e887-0485-41f6-b003-84f66ce2acdb" providerId="AD" clId="Web-{3E428148-FD0C-D7A8-CC9B-B44BCD8D9BE2}" dt="2023-06-30T14:18:05.570" v="99"/>
          <ac:inkMkLst>
            <pc:docMk/>
            <pc:sldMk cId="488494263" sldId="1459"/>
            <ac:inkMk id="9" creationId="{0D4C3E1F-DE7E-6F48-E31C-E1D32F5EC28C}"/>
          </ac:inkMkLst>
        </pc:inkChg>
      </pc:sldChg>
      <pc:sldChg chg="addSp delSp modSp">
        <pc:chgData name="Yalagach, Nakshatra (jhj5dh)" userId="S::jhj5dh@virginia.edu::d688e887-0485-41f6-b003-84f66ce2acdb" providerId="AD" clId="Web-{3E428148-FD0C-D7A8-CC9B-B44BCD8D9BE2}" dt="2023-06-30T14:27:15.711" v="132" actId="1076"/>
        <pc:sldMkLst>
          <pc:docMk/>
          <pc:sldMk cId="3544720520" sldId="1469"/>
        </pc:sldMkLst>
        <pc:graphicFrameChg chg="add del mod modGraphic">
          <ac:chgData name="Yalagach, Nakshatra (jhj5dh)" userId="S::jhj5dh@virginia.edu::d688e887-0485-41f6-b003-84f66ce2acdb" providerId="AD" clId="Web-{3E428148-FD0C-D7A8-CC9B-B44BCD8D9BE2}" dt="2023-06-30T14:26:43.116" v="128"/>
          <ac:graphicFrameMkLst>
            <pc:docMk/>
            <pc:sldMk cId="3544720520" sldId="1469"/>
            <ac:graphicFrameMk id="6" creationId="{1A4ACE32-335E-62E8-938D-42104C78458C}"/>
          </ac:graphicFrameMkLst>
        </pc:graphicFrameChg>
        <pc:picChg chg="del">
          <ac:chgData name="Yalagach, Nakshatra (jhj5dh)" userId="S::jhj5dh@virginia.edu::d688e887-0485-41f6-b003-84f66ce2acdb" providerId="AD" clId="Web-{3E428148-FD0C-D7A8-CC9B-B44BCD8D9BE2}" dt="2023-06-30T14:25:10.798" v="119"/>
          <ac:picMkLst>
            <pc:docMk/>
            <pc:sldMk cId="3544720520" sldId="1469"/>
            <ac:picMk id="3" creationId="{7422F1B7-AB7E-FE6A-497F-DD6C08F37A3B}"/>
          </ac:picMkLst>
        </pc:picChg>
        <pc:picChg chg="add mod">
          <ac:chgData name="Yalagach, Nakshatra (jhj5dh)" userId="S::jhj5dh@virginia.edu::d688e887-0485-41f6-b003-84f66ce2acdb" providerId="AD" clId="Web-{3E428148-FD0C-D7A8-CC9B-B44BCD8D9BE2}" dt="2023-06-30T14:27:15.711" v="132" actId="1076"/>
          <ac:picMkLst>
            <pc:docMk/>
            <pc:sldMk cId="3544720520" sldId="1469"/>
            <ac:picMk id="7" creationId="{6F755371-D04A-6B2D-F3EA-076C2E639877}"/>
          </ac:picMkLst>
        </pc:picChg>
      </pc:sldChg>
      <pc:sldChg chg="addSp delSp modSp ord">
        <pc:chgData name="Yalagach, Nakshatra (jhj5dh)" userId="S::jhj5dh@virginia.edu::d688e887-0485-41f6-b003-84f66ce2acdb" providerId="AD" clId="Web-{3E428148-FD0C-D7A8-CC9B-B44BCD8D9BE2}" dt="2023-06-30T14:25:05.251" v="118" actId="14100"/>
        <pc:sldMkLst>
          <pc:docMk/>
          <pc:sldMk cId="4143407131" sldId="1470"/>
        </pc:sldMkLst>
        <pc:picChg chg="add mod">
          <ac:chgData name="Yalagach, Nakshatra (jhj5dh)" userId="S::jhj5dh@virginia.edu::d688e887-0485-41f6-b003-84f66ce2acdb" providerId="AD" clId="Web-{3E428148-FD0C-D7A8-CC9B-B44BCD8D9BE2}" dt="2023-06-30T14:25:05.251" v="118" actId="14100"/>
          <ac:picMkLst>
            <pc:docMk/>
            <pc:sldMk cId="4143407131" sldId="1470"/>
            <ac:picMk id="3" creationId="{C3D82B12-98B9-0FEE-BA61-2E9A235A34D4}"/>
          </ac:picMkLst>
        </pc:picChg>
        <pc:picChg chg="del">
          <ac:chgData name="Yalagach, Nakshatra (jhj5dh)" userId="S::jhj5dh@virginia.edu::d688e887-0485-41f6-b003-84f66ce2acdb" providerId="AD" clId="Web-{3E428148-FD0C-D7A8-CC9B-B44BCD8D9BE2}" dt="2023-06-30T14:24:53.125" v="113"/>
          <ac:picMkLst>
            <pc:docMk/>
            <pc:sldMk cId="4143407131" sldId="1470"/>
            <ac:picMk id="5" creationId="{C17AF805-FC4C-050C-5746-82B7C6852706}"/>
          </ac:picMkLst>
        </pc:picChg>
      </pc:sldChg>
      <pc:sldChg chg="addSp delSp modSp">
        <pc:chgData name="Yalagach, Nakshatra (jhj5dh)" userId="S::jhj5dh@virginia.edu::d688e887-0485-41f6-b003-84f66ce2acdb" providerId="AD" clId="Web-{3E428148-FD0C-D7A8-CC9B-B44BCD8D9BE2}" dt="2023-06-30T14:24:21.529" v="111" actId="1076"/>
        <pc:sldMkLst>
          <pc:docMk/>
          <pc:sldMk cId="2930960659" sldId="1471"/>
        </pc:sldMkLst>
        <pc:picChg chg="del">
          <ac:chgData name="Yalagach, Nakshatra (jhj5dh)" userId="S::jhj5dh@virginia.edu::d688e887-0485-41f6-b003-84f66ce2acdb" providerId="AD" clId="Web-{3E428148-FD0C-D7A8-CC9B-B44BCD8D9BE2}" dt="2023-06-30T14:23:42.918" v="100"/>
          <ac:picMkLst>
            <pc:docMk/>
            <pc:sldMk cId="2930960659" sldId="1471"/>
            <ac:picMk id="4" creationId="{6FE3635C-A185-6FE7-D257-EA0D63DB946D}"/>
          </ac:picMkLst>
        </pc:picChg>
        <pc:picChg chg="add mod">
          <ac:chgData name="Yalagach, Nakshatra (jhj5dh)" userId="S::jhj5dh@virginia.edu::d688e887-0485-41f6-b003-84f66ce2acdb" providerId="AD" clId="Web-{3E428148-FD0C-D7A8-CC9B-B44BCD8D9BE2}" dt="2023-06-30T14:24:21.529" v="111" actId="1076"/>
          <ac:picMkLst>
            <pc:docMk/>
            <pc:sldMk cId="2930960659" sldId="1471"/>
            <ac:picMk id="5" creationId="{6D96F4E3-C976-9F7A-C9EE-4F9A51C42C35}"/>
          </ac:picMkLst>
        </pc:picChg>
      </pc:sldChg>
      <pc:sldChg chg="ord">
        <pc:chgData name="Yalagach, Nakshatra (jhj5dh)" userId="S::jhj5dh@virginia.edu::d688e887-0485-41f6-b003-84f66ce2acdb" providerId="AD" clId="Web-{3E428148-FD0C-D7A8-CC9B-B44BCD8D9BE2}" dt="2023-06-30T12:47:56.993" v="18"/>
        <pc:sldMkLst>
          <pc:docMk/>
          <pc:sldMk cId="2803581444" sldId="1476"/>
        </pc:sldMkLst>
      </pc:sldChg>
      <pc:sldChg chg="modSp ord">
        <pc:chgData name="Yalagach, Nakshatra (jhj5dh)" userId="S::jhj5dh@virginia.edu::d688e887-0485-41f6-b003-84f66ce2acdb" providerId="AD" clId="Web-{3E428148-FD0C-D7A8-CC9B-B44BCD8D9BE2}" dt="2023-06-30T12:47:54.712" v="17"/>
        <pc:sldMkLst>
          <pc:docMk/>
          <pc:sldMk cId="2414807831" sldId="1478"/>
        </pc:sldMkLst>
        <pc:spChg chg="mod">
          <ac:chgData name="Yalagach, Nakshatra (jhj5dh)" userId="S::jhj5dh@virginia.edu::d688e887-0485-41f6-b003-84f66ce2acdb" providerId="AD" clId="Web-{3E428148-FD0C-D7A8-CC9B-B44BCD8D9BE2}" dt="2023-06-30T12:47:52.290" v="16" actId="20577"/>
          <ac:spMkLst>
            <pc:docMk/>
            <pc:sldMk cId="2414807831" sldId="1478"/>
            <ac:spMk id="18" creationId="{409BE56E-19A2-5388-8B9D-89086C02ABF5}"/>
          </ac:spMkLst>
        </pc:spChg>
      </pc:sldChg>
    </pc:docChg>
  </pc:docChgLst>
  <pc:docChgLst>
    <pc:chgData name="Schroeder, Joanna (js2mr)" userId="37185e52-d383-4667-9259-a6e2f2b5aa5b" providerId="ADAL" clId="{C7BFCDCE-ED3B-E14C-B3AD-E5EC8D8E233F}"/>
    <pc:docChg chg="custSel modSld">
      <pc:chgData name="Schroeder, Joanna (js2mr)" userId="37185e52-d383-4667-9259-a6e2f2b5aa5b" providerId="ADAL" clId="{C7BFCDCE-ED3B-E14C-B3AD-E5EC8D8E233F}" dt="2023-07-31T14:35:45.403" v="0" actId="478"/>
      <pc:docMkLst>
        <pc:docMk/>
      </pc:docMkLst>
      <pc:sldChg chg="delSp mod">
        <pc:chgData name="Schroeder, Joanna (js2mr)" userId="37185e52-d383-4667-9259-a6e2f2b5aa5b" providerId="ADAL" clId="{C7BFCDCE-ED3B-E14C-B3AD-E5EC8D8E233F}" dt="2023-07-31T14:35:45.403" v="0" actId="478"/>
        <pc:sldMkLst>
          <pc:docMk/>
          <pc:sldMk cId="2407512103" sldId="1388"/>
        </pc:sldMkLst>
        <pc:inkChg chg="del">
          <ac:chgData name="Schroeder, Joanna (js2mr)" userId="37185e52-d383-4667-9259-a6e2f2b5aa5b" providerId="ADAL" clId="{C7BFCDCE-ED3B-E14C-B3AD-E5EC8D8E233F}" dt="2023-07-31T14:35:45.403" v="0" actId="478"/>
          <ac:inkMkLst>
            <pc:docMk/>
            <pc:sldMk cId="2407512103" sldId="1388"/>
            <ac:inkMk id="91" creationId="{1FBCED47-7496-A9D8-40F8-B66C72A63A9E}"/>
          </ac:inkMkLst>
        </pc:inkChg>
      </pc:sldChg>
    </pc:docChg>
  </pc:docChgLst>
  <pc:docChgLst>
    <pc:chgData name="Thurston, Joel (jt9sz)" userId="S::jt9sz@virginia.edu::0b817237-2e4a-4a07-ab95-9daea5bb5909" providerId="AD" clId="Web-{7567F88F-FB5D-4AF3-B9EE-0E5726B8F511}"/>
    <pc:docChg chg="modSld">
      <pc:chgData name="Thurston, Joel (jt9sz)" userId="S::jt9sz@virginia.edu::0b817237-2e4a-4a07-ab95-9daea5bb5909" providerId="AD" clId="Web-{7567F88F-FB5D-4AF3-B9EE-0E5726B8F511}" dt="2023-06-30T00:30:57.972" v="0" actId="20577"/>
      <pc:docMkLst>
        <pc:docMk/>
      </pc:docMkLst>
      <pc:sldChg chg="modSp">
        <pc:chgData name="Thurston, Joel (jt9sz)" userId="S::jt9sz@virginia.edu::0b817237-2e4a-4a07-ab95-9daea5bb5909" providerId="AD" clId="Web-{7567F88F-FB5D-4AF3-B9EE-0E5726B8F511}" dt="2023-06-30T00:30:57.972" v="0" actId="20577"/>
        <pc:sldMkLst>
          <pc:docMk/>
          <pc:sldMk cId="4136786381" sldId="698"/>
        </pc:sldMkLst>
        <pc:spChg chg="mod">
          <ac:chgData name="Thurston, Joel (jt9sz)" userId="S::jt9sz@virginia.edu::0b817237-2e4a-4a07-ab95-9daea5bb5909" providerId="AD" clId="Web-{7567F88F-FB5D-4AF3-B9EE-0E5726B8F511}" dt="2023-06-30T00:30:57.972" v="0" actId="20577"/>
          <ac:spMkLst>
            <pc:docMk/>
            <pc:sldMk cId="4136786381" sldId="698"/>
            <ac:spMk id="9" creationId="{766C0E0B-82DE-4143-9051-3C2038424B44}"/>
          </ac:spMkLst>
        </pc:spChg>
      </pc:sldChg>
    </pc:docChg>
  </pc:docChgLst>
  <pc:docChgLst>
    <pc:chgData name="Shallenberger, Sara Elizabeth (zax3kt)" userId="S::zax3kt@virginia.edu::7204eb7e-2b3f-4554-b337-21fb6e49b323" providerId="AD" clId="Web-{D80B7E12-918C-0336-4F47-32A1A827D0F9}"/>
    <pc:docChg chg="delSld modSld">
      <pc:chgData name="Shallenberger, Sara Elizabeth (zax3kt)" userId="S::zax3kt@virginia.edu::7204eb7e-2b3f-4554-b337-21fb6e49b323" providerId="AD" clId="Web-{D80B7E12-918C-0336-4F47-32A1A827D0F9}" dt="2023-06-30T12:35:54.091" v="16"/>
      <pc:docMkLst>
        <pc:docMk/>
      </pc:docMkLst>
      <pc:sldChg chg="addSp modSp">
        <pc:chgData name="Shallenberger, Sara Elizabeth (zax3kt)" userId="S::zax3kt@virginia.edu::7204eb7e-2b3f-4554-b337-21fb6e49b323" providerId="AD" clId="Web-{D80B7E12-918C-0336-4F47-32A1A827D0F9}" dt="2023-06-30T12:35:50.622" v="15" actId="1076"/>
        <pc:sldMkLst>
          <pc:docMk/>
          <pc:sldMk cId="2439114693" sldId="1462"/>
        </pc:sldMkLst>
        <pc:picChg chg="add mod modCrop">
          <ac:chgData name="Shallenberger, Sara Elizabeth (zax3kt)" userId="S::zax3kt@virginia.edu::7204eb7e-2b3f-4554-b337-21fb6e49b323" providerId="AD" clId="Web-{D80B7E12-918C-0336-4F47-32A1A827D0F9}" dt="2023-06-30T12:35:50.622" v="15" actId="1076"/>
          <ac:picMkLst>
            <pc:docMk/>
            <pc:sldMk cId="2439114693" sldId="1462"/>
            <ac:picMk id="8" creationId="{C36F3A6A-9A8B-2A0B-16FE-D5C7C19A5837}"/>
          </ac:picMkLst>
        </pc:picChg>
      </pc:sldChg>
      <pc:sldChg chg="modSp del">
        <pc:chgData name="Shallenberger, Sara Elizabeth (zax3kt)" userId="S::zax3kt@virginia.edu::7204eb7e-2b3f-4554-b337-21fb6e49b323" providerId="AD" clId="Web-{D80B7E12-918C-0336-4F47-32A1A827D0F9}" dt="2023-06-30T12:35:54.091" v="16"/>
        <pc:sldMkLst>
          <pc:docMk/>
          <pc:sldMk cId="2104631875" sldId="1468"/>
        </pc:sldMkLst>
        <pc:picChg chg="mod">
          <ac:chgData name="Shallenberger, Sara Elizabeth (zax3kt)" userId="S::zax3kt@virginia.edu::7204eb7e-2b3f-4554-b337-21fb6e49b323" providerId="AD" clId="Web-{D80B7E12-918C-0336-4F47-32A1A827D0F9}" dt="2023-06-30T12:35:15.075" v="8" actId="1076"/>
          <ac:picMkLst>
            <pc:docMk/>
            <pc:sldMk cId="2104631875" sldId="1468"/>
            <ac:picMk id="4" creationId="{F7183276-305F-A476-8477-F721847D1CE2}"/>
          </ac:picMkLst>
        </pc:picChg>
      </pc:sldChg>
      <pc:sldChg chg="delSp modSp">
        <pc:chgData name="Shallenberger, Sara Elizabeth (zax3kt)" userId="S::zax3kt@virginia.edu::7204eb7e-2b3f-4554-b337-21fb6e49b323" providerId="AD" clId="Web-{D80B7E12-918C-0336-4F47-32A1A827D0F9}" dt="2023-06-30T12:34:16.995" v="5"/>
        <pc:sldMkLst>
          <pc:docMk/>
          <pc:sldMk cId="4143407131" sldId="1470"/>
        </pc:sldMkLst>
        <pc:graphicFrameChg chg="del mod modGraphic">
          <ac:chgData name="Shallenberger, Sara Elizabeth (zax3kt)" userId="S::zax3kt@virginia.edu::7204eb7e-2b3f-4554-b337-21fb6e49b323" providerId="AD" clId="Web-{D80B7E12-918C-0336-4F47-32A1A827D0F9}" dt="2023-06-30T12:34:16.995" v="5"/>
          <ac:graphicFrameMkLst>
            <pc:docMk/>
            <pc:sldMk cId="4143407131" sldId="1470"/>
            <ac:graphicFrameMk id="6" creationId="{5BD97C7C-4340-CD22-610B-EEFE0B04FF83}"/>
          </ac:graphicFrameMkLst>
        </pc:graphicFrameChg>
      </pc:sldChg>
      <pc:sldChg chg="del">
        <pc:chgData name="Shallenberger, Sara Elizabeth (zax3kt)" userId="S::zax3kt@virginia.edu::7204eb7e-2b3f-4554-b337-21fb6e49b323" providerId="AD" clId="Web-{D80B7E12-918C-0336-4F47-32A1A827D0F9}" dt="2023-06-30T12:33:53.573" v="0"/>
        <pc:sldMkLst>
          <pc:docMk/>
          <pc:sldMk cId="3817270693" sldId="1479"/>
        </pc:sldMkLst>
      </pc:sldChg>
    </pc:docChg>
  </pc:docChgLst>
  <pc:docChgLst>
    <pc:chgData name="Shallenberger, Sara Elizabeth (zax3kt)" userId="S::zax3kt@virginia.edu::7204eb7e-2b3f-4554-b337-21fb6e49b323" providerId="AD" clId="Web-{508DA331-70B3-9719-FE3E-4E8F1EA2EE65}"/>
    <pc:docChg chg="delSld modSld">
      <pc:chgData name="Shallenberger, Sara Elizabeth (zax3kt)" userId="S::zax3kt@virginia.edu::7204eb7e-2b3f-4554-b337-21fb6e49b323" providerId="AD" clId="Web-{508DA331-70B3-9719-FE3E-4E8F1EA2EE65}" dt="2023-06-28T15:02:08.826" v="336"/>
      <pc:docMkLst>
        <pc:docMk/>
      </pc:docMkLst>
      <pc:sldChg chg="addSp delSp modSp">
        <pc:chgData name="Shallenberger, Sara Elizabeth (zax3kt)" userId="S::zax3kt@virginia.edu::7204eb7e-2b3f-4554-b337-21fb6e49b323" providerId="AD" clId="Web-{508DA331-70B3-9719-FE3E-4E8F1EA2EE65}" dt="2023-06-28T14:17:17.503" v="86" actId="1076"/>
        <pc:sldMkLst>
          <pc:docMk/>
          <pc:sldMk cId="4136786381" sldId="698"/>
        </pc:sldMkLst>
        <pc:spChg chg="mod">
          <ac:chgData name="Shallenberger, Sara Elizabeth (zax3kt)" userId="S::zax3kt@virginia.edu::7204eb7e-2b3f-4554-b337-21fb6e49b323" providerId="AD" clId="Web-{508DA331-70B3-9719-FE3E-4E8F1EA2EE65}" dt="2023-06-28T14:17:17.503" v="86" actId="1076"/>
          <ac:spMkLst>
            <pc:docMk/>
            <pc:sldMk cId="4136786381" sldId="698"/>
            <ac:spMk id="3" creationId="{00000000-0000-0000-0000-000000000000}"/>
          </ac:spMkLst>
        </pc:spChg>
        <pc:spChg chg="add del">
          <ac:chgData name="Shallenberger, Sara Elizabeth (zax3kt)" userId="S::zax3kt@virginia.edu::7204eb7e-2b3f-4554-b337-21fb6e49b323" providerId="AD" clId="Web-{508DA331-70B3-9719-FE3E-4E8F1EA2EE65}" dt="2023-06-28T14:16:38.955" v="82"/>
          <ac:spMkLst>
            <pc:docMk/>
            <pc:sldMk cId="4136786381" sldId="698"/>
            <ac:spMk id="5" creationId="{1136B8D8-4559-C140-B3D2-D01165B97963}"/>
          </ac:spMkLst>
        </pc:spChg>
        <pc:spChg chg="del mod">
          <ac:chgData name="Shallenberger, Sara Elizabeth (zax3kt)" userId="S::zax3kt@virginia.edu::7204eb7e-2b3f-4554-b337-21fb6e49b323" providerId="AD" clId="Web-{508DA331-70B3-9719-FE3E-4E8F1EA2EE65}" dt="2023-06-28T14:16:25.079" v="79"/>
          <ac:spMkLst>
            <pc:docMk/>
            <pc:sldMk cId="4136786381" sldId="698"/>
            <ac:spMk id="8" creationId="{00000000-0000-0000-0000-000000000000}"/>
          </ac:spMkLst>
        </pc:spChg>
        <pc:spChg chg="mod ord">
          <ac:chgData name="Shallenberger, Sara Elizabeth (zax3kt)" userId="S::zax3kt@virginia.edu::7204eb7e-2b3f-4554-b337-21fb6e49b323" providerId="AD" clId="Web-{508DA331-70B3-9719-FE3E-4E8F1EA2EE65}" dt="2023-06-28T14:17:11.065" v="85"/>
          <ac:spMkLst>
            <pc:docMk/>
            <pc:sldMk cId="4136786381" sldId="698"/>
            <ac:spMk id="9" creationId="{766C0E0B-82DE-4143-9051-3C2038424B44}"/>
          </ac:spMkLst>
        </pc:spChg>
      </pc:sldChg>
      <pc:sldChg chg="addSp delSp modSp">
        <pc:chgData name="Shallenberger, Sara Elizabeth (zax3kt)" userId="S::zax3kt@virginia.edu::7204eb7e-2b3f-4554-b337-21fb6e49b323" providerId="AD" clId="Web-{508DA331-70B3-9719-FE3E-4E8F1EA2EE65}" dt="2023-06-28T15:02:08.826" v="336"/>
        <pc:sldMkLst>
          <pc:docMk/>
          <pc:sldMk cId="2407512103" sldId="1388"/>
        </pc:sldMkLst>
        <pc:spChg chg="mod">
          <ac:chgData name="Shallenberger, Sara Elizabeth (zax3kt)" userId="S::zax3kt@virginia.edu::7204eb7e-2b3f-4554-b337-21fb6e49b323" providerId="AD" clId="Web-{508DA331-70B3-9719-FE3E-4E8F1EA2EE65}" dt="2023-06-28T14:24:49.393" v="258" actId="14100"/>
          <ac:spMkLst>
            <pc:docMk/>
            <pc:sldMk cId="2407512103" sldId="1388"/>
            <ac:spMk id="3" creationId="{00000000-0000-0000-0000-000000000000}"/>
          </ac:spMkLst>
        </pc:spChg>
        <pc:spChg chg="add del">
          <ac:chgData name="Shallenberger, Sara Elizabeth (zax3kt)" userId="S::zax3kt@virginia.edu::7204eb7e-2b3f-4554-b337-21fb6e49b323" providerId="AD" clId="Web-{508DA331-70B3-9719-FE3E-4E8F1EA2EE65}" dt="2023-06-28T14:23:09.092" v="250"/>
          <ac:spMkLst>
            <pc:docMk/>
            <pc:sldMk cId="2407512103" sldId="1388"/>
            <ac:spMk id="4" creationId="{FC37612A-C2A2-83B5-84E0-2207AB87109E}"/>
          </ac:spMkLst>
        </pc:spChg>
        <pc:spChg chg="add del">
          <ac:chgData name="Shallenberger, Sara Elizabeth (zax3kt)" userId="S::zax3kt@virginia.edu::7204eb7e-2b3f-4554-b337-21fb6e49b323" providerId="AD" clId="Web-{508DA331-70B3-9719-FE3E-4E8F1EA2EE65}" dt="2023-06-28T14:23:21.421" v="252"/>
          <ac:spMkLst>
            <pc:docMk/>
            <pc:sldMk cId="2407512103" sldId="1388"/>
            <ac:spMk id="9" creationId="{500BD679-EC8F-E29C-5DBC-C61B4CB97625}"/>
          </ac:spMkLst>
        </pc:spChg>
        <pc:spChg chg="add del">
          <ac:chgData name="Shallenberger, Sara Elizabeth (zax3kt)" userId="S::zax3kt@virginia.edu::7204eb7e-2b3f-4554-b337-21fb6e49b323" providerId="AD" clId="Web-{508DA331-70B3-9719-FE3E-4E8F1EA2EE65}" dt="2023-06-28T14:24:11.563" v="254"/>
          <ac:spMkLst>
            <pc:docMk/>
            <pc:sldMk cId="2407512103" sldId="1388"/>
            <ac:spMk id="11" creationId="{B7BB5377-6F3E-79EC-E9A4-82BA8794D0A3}"/>
          </ac:spMkLst>
        </pc:spChg>
        <pc:spChg chg="add del mod">
          <ac:chgData name="Shallenberger, Sara Elizabeth (zax3kt)" userId="S::zax3kt@virginia.edu::7204eb7e-2b3f-4554-b337-21fb6e49b323" providerId="AD" clId="Web-{508DA331-70B3-9719-FE3E-4E8F1EA2EE65}" dt="2023-06-28T14:32:19.751" v="282"/>
          <ac:spMkLst>
            <pc:docMk/>
            <pc:sldMk cId="2407512103" sldId="1388"/>
            <ac:spMk id="14" creationId="{F494FB1B-9265-3AD0-5FC6-E04C0B58342C}"/>
          </ac:spMkLst>
        </pc:spChg>
        <pc:picChg chg="add del mod">
          <ac:chgData name="Shallenberger, Sara Elizabeth (zax3kt)" userId="S::zax3kt@virginia.edu::7204eb7e-2b3f-4554-b337-21fb6e49b323" providerId="AD" clId="Web-{508DA331-70B3-9719-FE3E-4E8F1EA2EE65}" dt="2023-06-28T14:24:57.190" v="261"/>
          <ac:picMkLst>
            <pc:docMk/>
            <pc:sldMk cId="2407512103" sldId="1388"/>
            <ac:picMk id="12" creationId="{A7055A72-4F07-EC2D-A4E6-A7ACC4CA5FD9}"/>
          </ac:picMkLst>
        </pc:picChg>
        <pc:picChg chg="add mod">
          <ac:chgData name="Shallenberger, Sara Elizabeth (zax3kt)" userId="S::zax3kt@virginia.edu::7204eb7e-2b3f-4554-b337-21fb6e49b323" providerId="AD" clId="Web-{508DA331-70B3-9719-FE3E-4E8F1EA2EE65}" dt="2023-06-28T14:29:44.199" v="274" actId="1076"/>
          <ac:picMkLst>
            <pc:docMk/>
            <pc:sldMk cId="2407512103" sldId="1388"/>
            <ac:picMk id="13" creationId="{D013250F-F368-0E85-41FD-D082DD6D2DF0}"/>
          </ac:picMkLst>
        </pc:picChg>
        <pc:inkChg chg="add">
          <ac:chgData name="Shallenberger, Sara Elizabeth (zax3kt)" userId="S::zax3kt@virginia.edu::7204eb7e-2b3f-4554-b337-21fb6e49b323" providerId="AD" clId="Web-{508DA331-70B3-9719-FE3E-4E8F1EA2EE65}" dt="2023-06-28T14:49:42.786" v="302"/>
          <ac:inkMkLst>
            <pc:docMk/>
            <pc:sldMk cId="2407512103" sldId="1388"/>
            <ac:inkMk id="2" creationId="{3272CFA4-84CE-54F6-8EB8-7764FF7FDFFE}"/>
          </ac:inkMkLst>
        </pc:inkChg>
        <pc:inkChg chg="add">
          <ac:chgData name="Shallenberger, Sara Elizabeth (zax3kt)" userId="S::zax3kt@virginia.edu::7204eb7e-2b3f-4554-b337-21fb6e49b323" providerId="AD" clId="Web-{508DA331-70B3-9719-FE3E-4E8F1EA2EE65}" dt="2023-06-28T14:49:50.896" v="303"/>
          <ac:inkMkLst>
            <pc:docMk/>
            <pc:sldMk cId="2407512103" sldId="1388"/>
            <ac:inkMk id="4" creationId="{9CB932BB-FBCA-40A2-716D-2BC70BD37AB7}"/>
          </ac:inkMkLst>
        </pc:inkChg>
        <pc:inkChg chg="add">
          <ac:chgData name="Shallenberger, Sara Elizabeth (zax3kt)" userId="S::zax3kt@virginia.edu::7204eb7e-2b3f-4554-b337-21fb6e49b323" providerId="AD" clId="Web-{508DA331-70B3-9719-FE3E-4E8F1EA2EE65}" dt="2023-06-28T14:49:52.411" v="304"/>
          <ac:inkMkLst>
            <pc:docMk/>
            <pc:sldMk cId="2407512103" sldId="1388"/>
            <ac:inkMk id="7" creationId="{E004A619-A5AF-2B51-6711-5678817C5C3F}"/>
          </ac:inkMkLst>
        </pc:inkChg>
        <pc:inkChg chg="add del">
          <ac:chgData name="Shallenberger, Sara Elizabeth (zax3kt)" userId="S::zax3kt@virginia.edu::7204eb7e-2b3f-4554-b337-21fb6e49b323" providerId="AD" clId="Web-{508DA331-70B3-9719-FE3E-4E8F1EA2EE65}" dt="2023-06-28T14:50:01.255" v="306"/>
          <ac:inkMkLst>
            <pc:docMk/>
            <pc:sldMk cId="2407512103" sldId="1388"/>
            <ac:inkMk id="9" creationId="{20E442B1-D7E2-CDC7-912F-1380A1AA80EA}"/>
          </ac:inkMkLst>
        </pc:inkChg>
        <pc:inkChg chg="add">
          <ac:chgData name="Shallenberger, Sara Elizabeth (zax3kt)" userId="S::zax3kt@virginia.edu::7204eb7e-2b3f-4554-b337-21fb6e49b323" providerId="AD" clId="Web-{508DA331-70B3-9719-FE3E-4E8F1EA2EE65}" dt="2023-06-28T15:01:29.325" v="313"/>
          <ac:inkMkLst>
            <pc:docMk/>
            <pc:sldMk cId="2407512103" sldId="1388"/>
            <ac:inkMk id="9" creationId="{919DD337-EDAD-F743-0592-9E348BCF6CA5}"/>
          </ac:inkMkLst>
        </pc:inkChg>
        <pc:inkChg chg="add">
          <ac:chgData name="Shallenberger, Sara Elizabeth (zax3kt)" userId="S::zax3kt@virginia.edu::7204eb7e-2b3f-4554-b337-21fb6e49b323" providerId="AD" clId="Web-{508DA331-70B3-9719-FE3E-4E8F1EA2EE65}" dt="2023-06-28T14:50:10.802" v="307"/>
          <ac:inkMkLst>
            <pc:docMk/>
            <pc:sldMk cId="2407512103" sldId="1388"/>
            <ac:inkMk id="10" creationId="{318E3AB1-B897-FCB7-190D-538B8D3B43C6}"/>
          </ac:inkMkLst>
        </pc:inkChg>
        <pc:inkChg chg="add">
          <ac:chgData name="Shallenberger, Sara Elizabeth (zax3kt)" userId="S::zax3kt@virginia.edu::7204eb7e-2b3f-4554-b337-21fb6e49b323" providerId="AD" clId="Web-{508DA331-70B3-9719-FE3E-4E8F1EA2EE65}" dt="2023-06-28T14:50:22.271" v="308"/>
          <ac:inkMkLst>
            <pc:docMk/>
            <pc:sldMk cId="2407512103" sldId="1388"/>
            <ac:inkMk id="11" creationId="{A25DDC67-6DAC-3682-D9D6-1D56ECEE9903}"/>
          </ac:inkMkLst>
        </pc:inkChg>
        <pc:inkChg chg="add">
          <ac:chgData name="Shallenberger, Sara Elizabeth (zax3kt)" userId="S::zax3kt@virginia.edu::7204eb7e-2b3f-4554-b337-21fb6e49b323" providerId="AD" clId="Web-{508DA331-70B3-9719-FE3E-4E8F1EA2EE65}" dt="2023-06-28T14:50:26.131" v="309"/>
          <ac:inkMkLst>
            <pc:docMk/>
            <pc:sldMk cId="2407512103" sldId="1388"/>
            <ac:inkMk id="12" creationId="{96EBB4A4-86BB-7864-7828-E47CEFC79F05}"/>
          </ac:inkMkLst>
        </pc:inkChg>
        <pc:inkChg chg="add">
          <ac:chgData name="Shallenberger, Sara Elizabeth (zax3kt)" userId="S::zax3kt@virginia.edu::7204eb7e-2b3f-4554-b337-21fb6e49b323" providerId="AD" clId="Web-{508DA331-70B3-9719-FE3E-4E8F1EA2EE65}" dt="2023-06-28T14:50:30.709" v="310"/>
          <ac:inkMkLst>
            <pc:docMk/>
            <pc:sldMk cId="2407512103" sldId="1388"/>
            <ac:inkMk id="14" creationId="{CFFF7CDE-D001-CF41-45E6-06B89CDF8CEF}"/>
          </ac:inkMkLst>
        </pc:inkChg>
        <pc:inkChg chg="add del">
          <ac:chgData name="Shallenberger, Sara Elizabeth (zax3kt)" userId="S::zax3kt@virginia.edu::7204eb7e-2b3f-4554-b337-21fb6e49b323" providerId="AD" clId="Web-{508DA331-70B3-9719-FE3E-4E8F1EA2EE65}" dt="2023-06-28T14:32:15.438" v="280"/>
          <ac:inkMkLst>
            <pc:docMk/>
            <pc:sldMk cId="2407512103" sldId="1388"/>
            <ac:inkMk id="15" creationId="{20210BA7-C607-A643-4B8C-767E22EA421D}"/>
          </ac:inkMkLst>
        </pc:inkChg>
        <pc:inkChg chg="add">
          <ac:chgData name="Shallenberger, Sara Elizabeth (zax3kt)" userId="S::zax3kt@virginia.edu::7204eb7e-2b3f-4554-b337-21fb6e49b323" providerId="AD" clId="Web-{508DA331-70B3-9719-FE3E-4E8F1EA2EE65}" dt="2023-06-28T14:50:43.428" v="311"/>
          <ac:inkMkLst>
            <pc:docMk/>
            <pc:sldMk cId="2407512103" sldId="1388"/>
            <ac:inkMk id="15" creationId="{5A4ACC59-56D4-D35E-CF4F-3EEA2177CA6E}"/>
          </ac:inkMkLst>
        </pc:inkChg>
        <pc:inkChg chg="add del">
          <ac:chgData name="Shallenberger, Sara Elizabeth (zax3kt)" userId="S::zax3kt@virginia.edu::7204eb7e-2b3f-4554-b337-21fb6e49b323" providerId="AD" clId="Web-{508DA331-70B3-9719-FE3E-4E8F1EA2EE65}" dt="2023-06-28T14:33:01.424" v="294"/>
          <ac:inkMkLst>
            <pc:docMk/>
            <pc:sldMk cId="2407512103" sldId="1388"/>
            <ac:inkMk id="16" creationId="{9464B1CA-1546-BE06-69F0-E17EA2441CE9}"/>
          </ac:inkMkLst>
        </pc:inkChg>
        <pc:inkChg chg="add">
          <ac:chgData name="Shallenberger, Sara Elizabeth (zax3kt)" userId="S::zax3kt@virginia.edu::7204eb7e-2b3f-4554-b337-21fb6e49b323" providerId="AD" clId="Web-{508DA331-70B3-9719-FE3E-4E8F1EA2EE65}" dt="2023-06-28T14:50:52.241" v="312"/>
          <ac:inkMkLst>
            <pc:docMk/>
            <pc:sldMk cId="2407512103" sldId="1388"/>
            <ac:inkMk id="16" creationId="{E9DE9AA8-DBE6-3427-D3FC-AB8B77767D85}"/>
          </ac:inkMkLst>
        </pc:inkChg>
        <pc:inkChg chg="add">
          <ac:chgData name="Shallenberger, Sara Elizabeth (zax3kt)" userId="S::zax3kt@virginia.edu::7204eb7e-2b3f-4554-b337-21fb6e49b323" providerId="AD" clId="Web-{508DA331-70B3-9719-FE3E-4E8F1EA2EE65}" dt="2023-06-28T15:01:45.763" v="314"/>
          <ac:inkMkLst>
            <pc:docMk/>
            <pc:sldMk cId="2407512103" sldId="1388"/>
            <ac:inkMk id="17" creationId="{30DF9E6C-35C1-62D4-0AE6-68A704290DA9}"/>
          </ac:inkMkLst>
        </pc:inkChg>
        <pc:inkChg chg="add del">
          <ac:chgData name="Shallenberger, Sara Elizabeth (zax3kt)" userId="S::zax3kt@virginia.edu::7204eb7e-2b3f-4554-b337-21fb6e49b323" providerId="AD" clId="Web-{508DA331-70B3-9719-FE3E-4E8F1EA2EE65}" dt="2023-06-28T14:32:58.940" v="293"/>
          <ac:inkMkLst>
            <pc:docMk/>
            <pc:sldMk cId="2407512103" sldId="1388"/>
            <ac:inkMk id="17" creationId="{599E8B40-84CA-ABA5-4923-01FA7FC8DD6D}"/>
          </ac:inkMkLst>
        </pc:inkChg>
        <pc:inkChg chg="add del">
          <ac:chgData name="Shallenberger, Sara Elizabeth (zax3kt)" userId="S::zax3kt@virginia.edu::7204eb7e-2b3f-4554-b337-21fb6e49b323" providerId="AD" clId="Web-{508DA331-70B3-9719-FE3E-4E8F1EA2EE65}" dt="2023-06-28T14:32:57.018" v="292"/>
          <ac:inkMkLst>
            <pc:docMk/>
            <pc:sldMk cId="2407512103" sldId="1388"/>
            <ac:inkMk id="18" creationId="{3B92B41F-B44C-16FA-9E89-0661B9E57C33}"/>
          </ac:inkMkLst>
        </pc:inkChg>
        <pc:inkChg chg="add">
          <ac:chgData name="Shallenberger, Sara Elizabeth (zax3kt)" userId="S::zax3kt@virginia.edu::7204eb7e-2b3f-4554-b337-21fb6e49b323" providerId="AD" clId="Web-{508DA331-70B3-9719-FE3E-4E8F1EA2EE65}" dt="2023-06-28T15:01:45.778" v="315"/>
          <ac:inkMkLst>
            <pc:docMk/>
            <pc:sldMk cId="2407512103" sldId="1388"/>
            <ac:inkMk id="18" creationId="{D8F947D0-B986-B12D-9ADA-860ED66BC520}"/>
          </ac:inkMkLst>
        </pc:inkChg>
        <pc:inkChg chg="add del">
          <ac:chgData name="Shallenberger, Sara Elizabeth (zax3kt)" userId="S::zax3kt@virginia.edu::7204eb7e-2b3f-4554-b337-21fb6e49b323" providerId="AD" clId="Web-{508DA331-70B3-9719-FE3E-4E8F1EA2EE65}" dt="2023-06-28T14:32:56.221" v="291"/>
          <ac:inkMkLst>
            <pc:docMk/>
            <pc:sldMk cId="2407512103" sldId="1388"/>
            <ac:inkMk id="19" creationId="{D4B3BA95-31A4-16FD-7096-972ED8FF8696}"/>
          </ac:inkMkLst>
        </pc:inkChg>
        <pc:inkChg chg="add">
          <ac:chgData name="Shallenberger, Sara Elizabeth (zax3kt)" userId="S::zax3kt@virginia.edu::7204eb7e-2b3f-4554-b337-21fb6e49b323" providerId="AD" clId="Web-{508DA331-70B3-9719-FE3E-4E8F1EA2EE65}" dt="2023-06-28T15:01:45.778" v="316"/>
          <ac:inkMkLst>
            <pc:docMk/>
            <pc:sldMk cId="2407512103" sldId="1388"/>
            <ac:inkMk id="19" creationId="{E6EFD7DC-F22D-6FA5-75A1-2E27F5FDF4A6}"/>
          </ac:inkMkLst>
        </pc:inkChg>
        <pc:inkChg chg="add">
          <ac:chgData name="Shallenberger, Sara Elizabeth (zax3kt)" userId="S::zax3kt@virginia.edu::7204eb7e-2b3f-4554-b337-21fb6e49b323" providerId="AD" clId="Web-{508DA331-70B3-9719-FE3E-4E8F1EA2EE65}" dt="2023-06-28T15:01:46.903" v="317"/>
          <ac:inkMkLst>
            <pc:docMk/>
            <pc:sldMk cId="2407512103" sldId="1388"/>
            <ac:inkMk id="20" creationId="{2B541A0E-37E6-CF2A-33A6-6C51AE266BDB}"/>
          </ac:inkMkLst>
        </pc:inkChg>
        <pc:inkChg chg="add del">
          <ac:chgData name="Shallenberger, Sara Elizabeth (zax3kt)" userId="S::zax3kt@virginia.edu::7204eb7e-2b3f-4554-b337-21fb6e49b323" providerId="AD" clId="Web-{508DA331-70B3-9719-FE3E-4E8F1EA2EE65}" dt="2023-06-28T14:32:55.346" v="290"/>
          <ac:inkMkLst>
            <pc:docMk/>
            <pc:sldMk cId="2407512103" sldId="1388"/>
            <ac:inkMk id="20" creationId="{54695154-A51F-6B4D-A4A7-83B1FEB853D8}"/>
          </ac:inkMkLst>
        </pc:inkChg>
        <pc:inkChg chg="add del">
          <ac:chgData name="Shallenberger, Sara Elizabeth (zax3kt)" userId="S::zax3kt@virginia.edu::7204eb7e-2b3f-4554-b337-21fb6e49b323" providerId="AD" clId="Web-{508DA331-70B3-9719-FE3E-4E8F1EA2EE65}" dt="2023-06-28T14:32:55.346" v="289"/>
          <ac:inkMkLst>
            <pc:docMk/>
            <pc:sldMk cId="2407512103" sldId="1388"/>
            <ac:inkMk id="21" creationId="{17448C69-90F2-3329-B261-F4DB1534410B}"/>
          </ac:inkMkLst>
        </pc:inkChg>
        <pc:inkChg chg="add">
          <ac:chgData name="Shallenberger, Sara Elizabeth (zax3kt)" userId="S::zax3kt@virginia.edu::7204eb7e-2b3f-4554-b337-21fb6e49b323" providerId="AD" clId="Web-{508DA331-70B3-9719-FE3E-4E8F1EA2EE65}" dt="2023-06-28T15:01:46.919" v="318"/>
          <ac:inkMkLst>
            <pc:docMk/>
            <pc:sldMk cId="2407512103" sldId="1388"/>
            <ac:inkMk id="21" creationId="{955E15DB-A4F0-4EEB-1706-F039368BD0DA}"/>
          </ac:inkMkLst>
        </pc:inkChg>
        <pc:inkChg chg="add">
          <ac:chgData name="Shallenberger, Sara Elizabeth (zax3kt)" userId="S::zax3kt@virginia.edu::7204eb7e-2b3f-4554-b337-21fb6e49b323" providerId="AD" clId="Web-{508DA331-70B3-9719-FE3E-4E8F1EA2EE65}" dt="2023-06-28T15:01:49.153" v="319"/>
          <ac:inkMkLst>
            <pc:docMk/>
            <pc:sldMk cId="2407512103" sldId="1388"/>
            <ac:inkMk id="22" creationId="{63834A16-5155-EC76-32EE-DB3A7F35F467}"/>
          </ac:inkMkLst>
        </pc:inkChg>
        <pc:inkChg chg="add del">
          <ac:chgData name="Shallenberger, Sara Elizabeth (zax3kt)" userId="S::zax3kt@virginia.edu::7204eb7e-2b3f-4554-b337-21fb6e49b323" providerId="AD" clId="Web-{508DA331-70B3-9719-FE3E-4E8F1EA2EE65}" dt="2023-06-28T14:33:08.924" v="296"/>
          <ac:inkMkLst>
            <pc:docMk/>
            <pc:sldMk cId="2407512103" sldId="1388"/>
            <ac:inkMk id="22" creationId="{F0462DF1-560D-7939-B23B-EB34E2285292}"/>
          </ac:inkMkLst>
        </pc:inkChg>
        <pc:inkChg chg="add">
          <ac:chgData name="Shallenberger, Sara Elizabeth (zax3kt)" userId="S::zax3kt@virginia.edu::7204eb7e-2b3f-4554-b337-21fb6e49b323" providerId="AD" clId="Web-{508DA331-70B3-9719-FE3E-4E8F1EA2EE65}" dt="2023-06-28T14:33:18.190" v="297"/>
          <ac:inkMkLst>
            <pc:docMk/>
            <pc:sldMk cId="2407512103" sldId="1388"/>
            <ac:inkMk id="23" creationId="{B78C554A-0B46-CA23-CEEB-EE2C742A76C7}"/>
          </ac:inkMkLst>
        </pc:inkChg>
        <pc:inkChg chg="add">
          <ac:chgData name="Shallenberger, Sara Elizabeth (zax3kt)" userId="S::zax3kt@virginia.edu::7204eb7e-2b3f-4554-b337-21fb6e49b323" providerId="AD" clId="Web-{508DA331-70B3-9719-FE3E-4E8F1EA2EE65}" dt="2023-06-28T14:33:25.675" v="298"/>
          <ac:inkMkLst>
            <pc:docMk/>
            <pc:sldMk cId="2407512103" sldId="1388"/>
            <ac:inkMk id="24" creationId="{9EEB28A1-9BFD-DA0A-AD4A-8CA4EFBE86A8}"/>
          </ac:inkMkLst>
        </pc:inkChg>
        <pc:inkChg chg="add">
          <ac:chgData name="Shallenberger, Sara Elizabeth (zax3kt)" userId="S::zax3kt@virginia.edu::7204eb7e-2b3f-4554-b337-21fb6e49b323" providerId="AD" clId="Web-{508DA331-70B3-9719-FE3E-4E8F1EA2EE65}" dt="2023-06-28T14:33:38.347" v="299"/>
          <ac:inkMkLst>
            <pc:docMk/>
            <pc:sldMk cId="2407512103" sldId="1388"/>
            <ac:inkMk id="25" creationId="{6C9FE8CF-5B2D-B2A2-58DA-FA6D0635ACC6}"/>
          </ac:inkMkLst>
        </pc:inkChg>
        <pc:inkChg chg="add">
          <ac:chgData name="Shallenberger, Sara Elizabeth (zax3kt)" userId="S::zax3kt@virginia.edu::7204eb7e-2b3f-4554-b337-21fb6e49b323" providerId="AD" clId="Web-{508DA331-70B3-9719-FE3E-4E8F1EA2EE65}" dt="2023-06-28T14:33:43.332" v="300"/>
          <ac:inkMkLst>
            <pc:docMk/>
            <pc:sldMk cId="2407512103" sldId="1388"/>
            <ac:inkMk id="26" creationId="{D67FB2BF-89BA-5CC2-50F6-97B408509B45}"/>
          </ac:inkMkLst>
        </pc:inkChg>
        <pc:inkChg chg="add">
          <ac:chgData name="Shallenberger, Sara Elizabeth (zax3kt)" userId="S::zax3kt@virginia.edu::7204eb7e-2b3f-4554-b337-21fb6e49b323" providerId="AD" clId="Web-{508DA331-70B3-9719-FE3E-4E8F1EA2EE65}" dt="2023-06-28T14:33:49.551" v="301"/>
          <ac:inkMkLst>
            <pc:docMk/>
            <pc:sldMk cId="2407512103" sldId="1388"/>
            <ac:inkMk id="27" creationId="{7711DBC3-C30D-169B-C1C6-6B9E1739221F}"/>
          </ac:inkMkLst>
        </pc:inkChg>
        <pc:inkChg chg="add">
          <ac:chgData name="Shallenberger, Sara Elizabeth (zax3kt)" userId="S::zax3kt@virginia.edu::7204eb7e-2b3f-4554-b337-21fb6e49b323" providerId="AD" clId="Web-{508DA331-70B3-9719-FE3E-4E8F1EA2EE65}" dt="2023-06-28T15:01:51.513" v="320"/>
          <ac:inkMkLst>
            <pc:docMk/>
            <pc:sldMk cId="2407512103" sldId="1388"/>
            <ac:inkMk id="28" creationId="{9D398256-2E73-758C-F6CC-D920CBE971B5}"/>
          </ac:inkMkLst>
        </pc:inkChg>
        <pc:inkChg chg="add">
          <ac:chgData name="Shallenberger, Sara Elizabeth (zax3kt)" userId="S::zax3kt@virginia.edu::7204eb7e-2b3f-4554-b337-21fb6e49b323" providerId="AD" clId="Web-{508DA331-70B3-9719-FE3E-4E8F1EA2EE65}" dt="2023-06-28T15:01:51.528" v="321"/>
          <ac:inkMkLst>
            <pc:docMk/>
            <pc:sldMk cId="2407512103" sldId="1388"/>
            <ac:inkMk id="29" creationId="{5BB3600E-1608-EED3-B648-CD019F76E209}"/>
          </ac:inkMkLst>
        </pc:inkChg>
        <pc:inkChg chg="add">
          <ac:chgData name="Shallenberger, Sara Elizabeth (zax3kt)" userId="S::zax3kt@virginia.edu::7204eb7e-2b3f-4554-b337-21fb6e49b323" providerId="AD" clId="Web-{508DA331-70B3-9719-FE3E-4E8F1EA2EE65}" dt="2023-06-28T15:01:51.528" v="322"/>
          <ac:inkMkLst>
            <pc:docMk/>
            <pc:sldMk cId="2407512103" sldId="1388"/>
            <ac:inkMk id="30" creationId="{201317F9-9311-64F8-0CE4-EB61BADD3555}"/>
          </ac:inkMkLst>
        </pc:inkChg>
        <pc:inkChg chg="add">
          <ac:chgData name="Shallenberger, Sara Elizabeth (zax3kt)" userId="S::zax3kt@virginia.edu::7204eb7e-2b3f-4554-b337-21fb6e49b323" providerId="AD" clId="Web-{508DA331-70B3-9719-FE3E-4E8F1EA2EE65}" dt="2023-06-28T15:01:51.575" v="323"/>
          <ac:inkMkLst>
            <pc:docMk/>
            <pc:sldMk cId="2407512103" sldId="1388"/>
            <ac:inkMk id="31" creationId="{1FA11103-8553-C6A2-5CB0-976C23476B28}"/>
          </ac:inkMkLst>
        </pc:inkChg>
        <pc:inkChg chg="add">
          <ac:chgData name="Shallenberger, Sara Elizabeth (zax3kt)" userId="S::zax3kt@virginia.edu::7204eb7e-2b3f-4554-b337-21fb6e49b323" providerId="AD" clId="Web-{508DA331-70B3-9719-FE3E-4E8F1EA2EE65}" dt="2023-06-28T15:01:53.013" v="324"/>
          <ac:inkMkLst>
            <pc:docMk/>
            <pc:sldMk cId="2407512103" sldId="1388"/>
            <ac:inkMk id="32" creationId="{5F49C252-035B-0B32-7018-42E35E26DEC8}"/>
          </ac:inkMkLst>
        </pc:inkChg>
        <pc:inkChg chg="add del">
          <ac:chgData name="Shallenberger, Sara Elizabeth (zax3kt)" userId="S::zax3kt@virginia.edu::7204eb7e-2b3f-4554-b337-21fb6e49b323" providerId="AD" clId="Web-{508DA331-70B3-9719-FE3E-4E8F1EA2EE65}" dt="2023-06-28T15:02:08.826" v="336"/>
          <ac:inkMkLst>
            <pc:docMk/>
            <pc:sldMk cId="2407512103" sldId="1388"/>
            <ac:inkMk id="33" creationId="{07B0CD18-995D-5668-CB5B-D96C7E500781}"/>
          </ac:inkMkLst>
        </pc:inkChg>
        <pc:inkChg chg="add del">
          <ac:chgData name="Shallenberger, Sara Elizabeth (zax3kt)" userId="S::zax3kt@virginia.edu::7204eb7e-2b3f-4554-b337-21fb6e49b323" providerId="AD" clId="Web-{508DA331-70B3-9719-FE3E-4E8F1EA2EE65}" dt="2023-06-28T15:02:03.998" v="335"/>
          <ac:inkMkLst>
            <pc:docMk/>
            <pc:sldMk cId="2407512103" sldId="1388"/>
            <ac:inkMk id="34" creationId="{DC1BFEDE-1A16-C42D-E745-8C959165D99B}"/>
          </ac:inkMkLst>
        </pc:inkChg>
        <pc:inkChg chg="add del">
          <ac:chgData name="Shallenberger, Sara Elizabeth (zax3kt)" userId="S::zax3kt@virginia.edu::7204eb7e-2b3f-4554-b337-21fb6e49b323" providerId="AD" clId="Web-{508DA331-70B3-9719-FE3E-4E8F1EA2EE65}" dt="2023-06-28T15:02:02.560" v="334"/>
          <ac:inkMkLst>
            <pc:docMk/>
            <pc:sldMk cId="2407512103" sldId="1388"/>
            <ac:inkMk id="35" creationId="{BE81C8D2-C7C3-181F-9432-2F097033FCA9}"/>
          </ac:inkMkLst>
        </pc:inkChg>
        <pc:inkChg chg="add del">
          <ac:chgData name="Shallenberger, Sara Elizabeth (zax3kt)" userId="S::zax3kt@virginia.edu::7204eb7e-2b3f-4554-b337-21fb6e49b323" providerId="AD" clId="Web-{508DA331-70B3-9719-FE3E-4E8F1EA2EE65}" dt="2023-06-28T15:02:01.138" v="333"/>
          <ac:inkMkLst>
            <pc:docMk/>
            <pc:sldMk cId="2407512103" sldId="1388"/>
            <ac:inkMk id="36" creationId="{255CAAA7-7DCE-ADF2-C84C-5A87BFB634D3}"/>
          </ac:inkMkLst>
        </pc:inkChg>
        <pc:inkChg chg="add del">
          <ac:chgData name="Shallenberger, Sara Elizabeth (zax3kt)" userId="S::zax3kt@virginia.edu::7204eb7e-2b3f-4554-b337-21fb6e49b323" providerId="AD" clId="Web-{508DA331-70B3-9719-FE3E-4E8F1EA2EE65}" dt="2023-06-28T15:01:59.826" v="332"/>
          <ac:inkMkLst>
            <pc:docMk/>
            <pc:sldMk cId="2407512103" sldId="1388"/>
            <ac:inkMk id="37" creationId="{7FFCF717-E643-D714-2CB5-8F851AFC2C07}"/>
          </ac:inkMkLst>
        </pc:inkChg>
        <pc:inkChg chg="add del">
          <ac:chgData name="Shallenberger, Sara Elizabeth (zax3kt)" userId="S::zax3kt@virginia.edu::7204eb7e-2b3f-4554-b337-21fb6e49b323" providerId="AD" clId="Web-{508DA331-70B3-9719-FE3E-4E8F1EA2EE65}" dt="2023-06-28T15:01:58.732" v="331"/>
          <ac:inkMkLst>
            <pc:docMk/>
            <pc:sldMk cId="2407512103" sldId="1388"/>
            <ac:inkMk id="38" creationId="{450B47FF-9715-2860-E5FC-D3627C90D2E8}"/>
          </ac:inkMkLst>
        </pc:inkChg>
      </pc:sldChg>
      <pc:sldChg chg="modSp del">
        <pc:chgData name="Shallenberger, Sara Elizabeth (zax3kt)" userId="S::zax3kt@virginia.edu::7204eb7e-2b3f-4554-b337-21fb6e49b323" providerId="AD" clId="Web-{508DA331-70B3-9719-FE3E-4E8F1EA2EE65}" dt="2023-06-28T14:18:21.708" v="91"/>
        <pc:sldMkLst>
          <pc:docMk/>
          <pc:sldMk cId="3871393116" sldId="1410"/>
        </pc:sldMkLst>
        <pc:spChg chg="mod">
          <ac:chgData name="Shallenberger, Sara Elizabeth (zax3kt)" userId="S::zax3kt@virginia.edu::7204eb7e-2b3f-4554-b337-21fb6e49b323" providerId="AD" clId="Web-{508DA331-70B3-9719-FE3E-4E8F1EA2EE65}" dt="2023-06-28T14:17:43.723" v="88" actId="20577"/>
          <ac:spMkLst>
            <pc:docMk/>
            <pc:sldMk cId="3871393116" sldId="1410"/>
            <ac:spMk id="3" creationId="{2C7FBEE1-D965-4A8D-9D0A-F17735731C06}"/>
          </ac:spMkLst>
        </pc:spChg>
        <pc:spChg chg="mod">
          <ac:chgData name="Shallenberger, Sara Elizabeth (zax3kt)" userId="S::zax3kt@virginia.edu::7204eb7e-2b3f-4554-b337-21fb6e49b323" providerId="AD" clId="Web-{508DA331-70B3-9719-FE3E-4E8F1EA2EE65}" dt="2023-06-28T14:18:13.786" v="90" actId="20577"/>
          <ac:spMkLst>
            <pc:docMk/>
            <pc:sldMk cId="3871393116" sldId="1410"/>
            <ac:spMk id="7" creationId="{4DA9BE70-1346-2C40-BAA3-37279461BD94}"/>
          </ac:spMkLst>
        </pc:spChg>
      </pc:sldChg>
      <pc:sldChg chg="addSp modSp">
        <pc:chgData name="Shallenberger, Sara Elizabeth (zax3kt)" userId="S::zax3kt@virginia.edu::7204eb7e-2b3f-4554-b337-21fb6e49b323" providerId="AD" clId="Web-{508DA331-70B3-9719-FE3E-4E8F1EA2EE65}" dt="2023-06-28T14:22:42.920" v="247" actId="20577"/>
        <pc:sldMkLst>
          <pc:docMk/>
          <pc:sldMk cId="942982276" sldId="1460"/>
        </pc:sldMkLst>
        <pc:spChg chg="add mod">
          <ac:chgData name="Shallenberger, Sara Elizabeth (zax3kt)" userId="S::zax3kt@virginia.edu::7204eb7e-2b3f-4554-b337-21fb6e49b323" providerId="AD" clId="Web-{508DA331-70B3-9719-FE3E-4E8F1EA2EE65}" dt="2023-06-28T14:22:42.920" v="247" actId="20577"/>
          <ac:spMkLst>
            <pc:docMk/>
            <pc:sldMk cId="942982276" sldId="1460"/>
            <ac:spMk id="2" creationId="{482A0873-B982-90F7-9932-AF981CAAA3CF}"/>
          </ac:spMkLst>
        </pc:spChg>
        <pc:spChg chg="mod">
          <ac:chgData name="Shallenberger, Sara Elizabeth (zax3kt)" userId="S::zax3kt@virginia.edu::7204eb7e-2b3f-4554-b337-21fb6e49b323" providerId="AD" clId="Web-{508DA331-70B3-9719-FE3E-4E8F1EA2EE65}" dt="2023-06-28T14:18:42.787" v="97" actId="20577"/>
          <ac:spMkLst>
            <pc:docMk/>
            <pc:sldMk cId="942982276" sldId="1460"/>
            <ac:spMk id="5" creationId="{AFE4AE11-219E-9F45-9DC9-3B3CFD102C46}"/>
          </ac:spMkLst>
        </pc:spChg>
        <pc:spChg chg="mod">
          <ac:chgData name="Shallenberger, Sara Elizabeth (zax3kt)" userId="S::zax3kt@virginia.edu::7204eb7e-2b3f-4554-b337-21fb6e49b323" providerId="AD" clId="Web-{508DA331-70B3-9719-FE3E-4E8F1EA2EE65}" dt="2023-06-28T14:22:40.060" v="246" actId="20577"/>
          <ac:spMkLst>
            <pc:docMk/>
            <pc:sldMk cId="942982276" sldId="1460"/>
            <ac:spMk id="6" creationId="{00000000-0000-0000-0000-000000000000}"/>
          </ac:spMkLst>
        </pc:spChg>
      </pc:sldChg>
    </pc:docChg>
  </pc:docChgLst>
  <pc:docChgLst>
    <pc:chgData name="Shallenberger, Sara Elizabeth (zax3kt)" userId="S::zax3kt@virginia.edu::7204eb7e-2b3f-4554-b337-21fb6e49b323" providerId="AD" clId="Web-{61B0EBF8-F3E8-0444-C670-53F4A2935089}"/>
    <pc:docChg chg="addSld delSld modSld">
      <pc:chgData name="Shallenberger, Sara Elizabeth (zax3kt)" userId="S::zax3kt@virginia.edu::7204eb7e-2b3f-4554-b337-21fb6e49b323" providerId="AD" clId="Web-{61B0EBF8-F3E8-0444-C670-53F4A2935089}" dt="2023-06-28T16:16:37.787" v="243"/>
      <pc:docMkLst>
        <pc:docMk/>
      </pc:docMkLst>
      <pc:sldChg chg="modSp">
        <pc:chgData name="Shallenberger, Sara Elizabeth (zax3kt)" userId="S::zax3kt@virginia.edu::7204eb7e-2b3f-4554-b337-21fb6e49b323" providerId="AD" clId="Web-{61B0EBF8-F3E8-0444-C670-53F4A2935089}" dt="2023-06-28T15:54:15.361" v="32" actId="20577"/>
        <pc:sldMkLst>
          <pc:docMk/>
          <pc:sldMk cId="2779031344" sldId="1419"/>
        </pc:sldMkLst>
        <pc:spChg chg="mod">
          <ac:chgData name="Shallenberger, Sara Elizabeth (zax3kt)" userId="S::zax3kt@virginia.edu::7204eb7e-2b3f-4554-b337-21fb6e49b323" providerId="AD" clId="Web-{61B0EBF8-F3E8-0444-C670-53F4A2935089}" dt="2023-06-28T15:54:15.361" v="32" actId="20577"/>
          <ac:spMkLst>
            <pc:docMk/>
            <pc:sldMk cId="2779031344" sldId="1419"/>
            <ac:spMk id="2" creationId="{00000000-0000-0000-0000-000000000000}"/>
          </ac:spMkLst>
        </pc:spChg>
      </pc:sldChg>
      <pc:sldChg chg="addSp delSp modSp">
        <pc:chgData name="Shallenberger, Sara Elizabeth (zax3kt)" userId="S::zax3kt@virginia.edu::7204eb7e-2b3f-4554-b337-21fb6e49b323" providerId="AD" clId="Web-{61B0EBF8-F3E8-0444-C670-53F4A2935089}" dt="2023-06-28T16:16:37.787" v="243"/>
        <pc:sldMkLst>
          <pc:docMk/>
          <pc:sldMk cId="3146430252" sldId="1454"/>
        </pc:sldMkLst>
        <pc:spChg chg="del mod">
          <ac:chgData name="Shallenberger, Sara Elizabeth (zax3kt)" userId="S::zax3kt@virginia.edu::7204eb7e-2b3f-4554-b337-21fb6e49b323" providerId="AD" clId="Web-{61B0EBF8-F3E8-0444-C670-53F4A2935089}" dt="2023-06-28T16:06:34.896" v="75"/>
          <ac:spMkLst>
            <pc:docMk/>
            <pc:sldMk cId="3146430252" sldId="1454"/>
            <ac:spMk id="7" creationId="{4EE2939A-86EA-A45D-5AEA-7EFC1B3F4C6C}"/>
          </ac:spMkLst>
        </pc:spChg>
        <pc:spChg chg="del mod">
          <ac:chgData name="Shallenberger, Sara Elizabeth (zax3kt)" userId="S::zax3kt@virginia.edu::7204eb7e-2b3f-4554-b337-21fb6e49b323" providerId="AD" clId="Web-{61B0EBF8-F3E8-0444-C670-53F4A2935089}" dt="2023-06-28T16:07:11.631" v="83"/>
          <ac:spMkLst>
            <pc:docMk/>
            <pc:sldMk cId="3146430252" sldId="1454"/>
            <ac:spMk id="8" creationId="{4EE2939A-86EA-A45D-5AEA-7EFC1B3F4C6C}"/>
          </ac:spMkLst>
        </pc:spChg>
        <pc:spChg chg="del">
          <ac:chgData name="Shallenberger, Sara Elizabeth (zax3kt)" userId="S::zax3kt@virginia.edu::7204eb7e-2b3f-4554-b337-21fb6e49b323" providerId="AD" clId="Web-{61B0EBF8-F3E8-0444-C670-53F4A2935089}" dt="2023-06-28T16:07:20.022" v="84"/>
          <ac:spMkLst>
            <pc:docMk/>
            <pc:sldMk cId="3146430252" sldId="1454"/>
            <ac:spMk id="9" creationId="{F88C47E5-95C6-A015-0578-97A56E959D86}"/>
          </ac:spMkLst>
        </pc:spChg>
        <pc:spChg chg="add mod">
          <ac:chgData name="Shallenberger, Sara Elizabeth (zax3kt)" userId="S::zax3kt@virginia.edu::7204eb7e-2b3f-4554-b337-21fb6e49b323" providerId="AD" clId="Web-{61B0EBF8-F3E8-0444-C670-53F4A2935089}" dt="2023-06-28T16:15:40.410" v="236" actId="1076"/>
          <ac:spMkLst>
            <pc:docMk/>
            <pc:sldMk cId="3146430252" sldId="1454"/>
            <ac:spMk id="19" creationId="{C29F5139-CC5E-B7DA-7F46-FD5DC976CD38}"/>
          </ac:spMkLst>
        </pc:spChg>
        <pc:spChg chg="add del">
          <ac:chgData name="Shallenberger, Sara Elizabeth (zax3kt)" userId="S::zax3kt@virginia.edu::7204eb7e-2b3f-4554-b337-21fb6e49b323" providerId="AD" clId="Web-{61B0EBF8-F3E8-0444-C670-53F4A2935089}" dt="2023-06-28T16:07:04.022" v="78"/>
          <ac:spMkLst>
            <pc:docMk/>
            <pc:sldMk cId="3146430252" sldId="1454"/>
            <ac:spMk id="20" creationId="{C29F5139-CC5E-B7DA-7F46-FD5DC976CD38}"/>
          </ac:spMkLst>
        </pc:spChg>
        <pc:spChg chg="add mod">
          <ac:chgData name="Shallenberger, Sara Elizabeth (zax3kt)" userId="S::zax3kt@virginia.edu::7204eb7e-2b3f-4554-b337-21fb6e49b323" providerId="AD" clId="Web-{61B0EBF8-F3E8-0444-C670-53F4A2935089}" dt="2023-06-28T16:15:34.613" v="235" actId="1076"/>
          <ac:spMkLst>
            <pc:docMk/>
            <pc:sldMk cId="3146430252" sldId="1454"/>
            <ac:spMk id="21" creationId="{B8C67BAA-8411-D1F6-A70F-2B0FB56E660E}"/>
          </ac:spMkLst>
        </pc:spChg>
        <pc:spChg chg="add mod">
          <ac:chgData name="Shallenberger, Sara Elizabeth (zax3kt)" userId="S::zax3kt@virginia.edu::7204eb7e-2b3f-4554-b337-21fb6e49b323" providerId="AD" clId="Web-{61B0EBF8-F3E8-0444-C670-53F4A2935089}" dt="2023-06-28T16:16:33.802" v="242" actId="14100"/>
          <ac:spMkLst>
            <pc:docMk/>
            <pc:sldMk cId="3146430252" sldId="1454"/>
            <ac:spMk id="22" creationId="{0F407C20-B97C-B1E5-0149-21C4180151A2}"/>
          </ac:spMkLst>
        </pc:spChg>
        <pc:graphicFrameChg chg="add mod modGraphic">
          <ac:chgData name="Shallenberger, Sara Elizabeth (zax3kt)" userId="S::zax3kt@virginia.edu::7204eb7e-2b3f-4554-b337-21fb6e49b323" providerId="AD" clId="Web-{61B0EBF8-F3E8-0444-C670-53F4A2935089}" dt="2023-06-28T16:16:05.770" v="238"/>
          <ac:graphicFrameMkLst>
            <pc:docMk/>
            <pc:sldMk cId="3146430252" sldId="1454"/>
            <ac:graphicFrameMk id="10" creationId="{75A3E5AB-86D3-51C4-A7EA-1094B3090212}"/>
          </ac:graphicFrameMkLst>
        </pc:graphicFrameChg>
        <pc:graphicFrameChg chg="add mod modGraphic">
          <ac:chgData name="Shallenberger, Sara Elizabeth (zax3kt)" userId="S::zax3kt@virginia.edu::7204eb7e-2b3f-4554-b337-21fb6e49b323" providerId="AD" clId="Web-{61B0EBF8-F3E8-0444-C670-53F4A2935089}" dt="2023-06-28T16:16:27.833" v="241"/>
          <ac:graphicFrameMkLst>
            <pc:docMk/>
            <pc:sldMk cId="3146430252" sldId="1454"/>
            <ac:graphicFrameMk id="12" creationId="{12317CD4-DBF5-B92B-C7DA-2AEBBCEDDBC2}"/>
          </ac:graphicFrameMkLst>
        </pc:graphicFrameChg>
        <pc:graphicFrameChg chg="add del mod">
          <ac:chgData name="Shallenberger, Sara Elizabeth (zax3kt)" userId="S::zax3kt@virginia.edu::7204eb7e-2b3f-4554-b337-21fb6e49b323" providerId="AD" clId="Web-{61B0EBF8-F3E8-0444-C670-53F4A2935089}" dt="2023-06-28T16:05:53.051" v="67"/>
          <ac:graphicFrameMkLst>
            <pc:docMk/>
            <pc:sldMk cId="3146430252" sldId="1454"/>
            <ac:graphicFrameMk id="14" creationId="{C54D5E4F-0FB6-37DE-0CD3-3FD8CF8CB284}"/>
          </ac:graphicFrameMkLst>
        </pc:graphicFrameChg>
        <pc:graphicFrameChg chg="add del mod modGraphic">
          <ac:chgData name="Shallenberger, Sara Elizabeth (zax3kt)" userId="S::zax3kt@virginia.edu::7204eb7e-2b3f-4554-b337-21fb6e49b323" providerId="AD" clId="Web-{61B0EBF8-F3E8-0444-C670-53F4A2935089}" dt="2023-06-28T16:16:37.787" v="243"/>
          <ac:graphicFrameMkLst>
            <pc:docMk/>
            <pc:sldMk cId="3146430252" sldId="1454"/>
            <ac:graphicFrameMk id="16" creationId="{3524C078-7390-06B5-35CC-0121E23F163B}"/>
          </ac:graphicFrameMkLst>
        </pc:graphicFrameChg>
        <pc:graphicFrameChg chg="add del mod">
          <ac:chgData name="Shallenberger, Sara Elizabeth (zax3kt)" userId="S::zax3kt@virginia.edu::7204eb7e-2b3f-4554-b337-21fb6e49b323" providerId="AD" clId="Web-{61B0EBF8-F3E8-0444-C670-53F4A2935089}" dt="2023-06-28T16:06:17.114" v="72"/>
          <ac:graphicFrameMkLst>
            <pc:docMk/>
            <pc:sldMk cId="3146430252" sldId="1454"/>
            <ac:graphicFrameMk id="18" creationId="{764DAE43-1BD8-9A5D-9879-ABAB45FF69C4}"/>
          </ac:graphicFrameMkLst>
        </pc:graphicFrameChg>
        <pc:picChg chg="del">
          <ac:chgData name="Shallenberger, Sara Elizabeth (zax3kt)" userId="S::zax3kt@virginia.edu::7204eb7e-2b3f-4554-b337-21fb6e49b323" providerId="AD" clId="Web-{61B0EBF8-F3E8-0444-C670-53F4A2935089}" dt="2023-06-28T16:05:07.894" v="61"/>
          <ac:picMkLst>
            <pc:docMk/>
            <pc:sldMk cId="3146430252" sldId="1454"/>
            <ac:picMk id="3" creationId="{D4D92FA1-1CE2-CC2E-144A-E2A9F94C2223}"/>
          </ac:picMkLst>
        </pc:picChg>
        <pc:picChg chg="del">
          <ac:chgData name="Shallenberger, Sara Elizabeth (zax3kt)" userId="S::zax3kt@virginia.edu::7204eb7e-2b3f-4554-b337-21fb6e49b323" providerId="AD" clId="Web-{61B0EBF8-F3E8-0444-C670-53F4A2935089}" dt="2023-06-28T16:05:59.801" v="69"/>
          <ac:picMkLst>
            <pc:docMk/>
            <pc:sldMk cId="3146430252" sldId="1454"/>
            <ac:picMk id="5" creationId="{5EA95751-5190-CCD5-0F1C-E8B24B783CEB}"/>
          </ac:picMkLst>
        </pc:picChg>
        <pc:picChg chg="del">
          <ac:chgData name="Shallenberger, Sara Elizabeth (zax3kt)" userId="S::zax3kt@virginia.edu::7204eb7e-2b3f-4554-b337-21fb6e49b323" providerId="AD" clId="Web-{61B0EBF8-F3E8-0444-C670-53F4A2935089}" dt="2023-06-28T16:05:09.612" v="62"/>
          <ac:picMkLst>
            <pc:docMk/>
            <pc:sldMk cId="3146430252" sldId="1454"/>
            <ac:picMk id="6" creationId="{2AE7D6FA-0242-2513-78F8-FC7E54F96210}"/>
          </ac:picMkLst>
        </pc:picChg>
      </pc:sldChg>
      <pc:sldChg chg="modSp">
        <pc:chgData name="Shallenberger, Sara Elizabeth (zax3kt)" userId="S::zax3kt@virginia.edu::7204eb7e-2b3f-4554-b337-21fb6e49b323" providerId="AD" clId="Web-{61B0EBF8-F3E8-0444-C670-53F4A2935089}" dt="2023-06-28T15:56:06.520" v="55" actId="1076"/>
        <pc:sldMkLst>
          <pc:docMk/>
          <pc:sldMk cId="1766073317" sldId="1461"/>
        </pc:sldMkLst>
        <pc:spChg chg="mod">
          <ac:chgData name="Shallenberger, Sara Elizabeth (zax3kt)" userId="S::zax3kt@virginia.edu::7204eb7e-2b3f-4554-b337-21fb6e49b323" providerId="AD" clId="Web-{61B0EBF8-F3E8-0444-C670-53F4A2935089}" dt="2023-06-28T15:55:13.347" v="42" actId="1076"/>
          <ac:spMkLst>
            <pc:docMk/>
            <pc:sldMk cId="1766073317" sldId="1461"/>
            <ac:spMk id="3" creationId="{D8F86A17-B429-C2C2-ED53-DCCAF2835E85}"/>
          </ac:spMkLst>
        </pc:spChg>
        <pc:spChg chg="mod">
          <ac:chgData name="Shallenberger, Sara Elizabeth (zax3kt)" userId="S::zax3kt@virginia.edu::7204eb7e-2b3f-4554-b337-21fb6e49b323" providerId="AD" clId="Web-{61B0EBF8-F3E8-0444-C670-53F4A2935089}" dt="2023-06-28T15:56:06.520" v="55" actId="1076"/>
          <ac:spMkLst>
            <pc:docMk/>
            <pc:sldMk cId="1766073317" sldId="1461"/>
            <ac:spMk id="5" creationId="{F16A8EC7-FD6B-91B4-03F9-3CF69E8DA4CB}"/>
          </ac:spMkLst>
        </pc:spChg>
      </pc:sldChg>
      <pc:sldChg chg="modSp">
        <pc:chgData name="Shallenberger, Sara Elizabeth (zax3kt)" userId="S::zax3kt@virginia.edu::7204eb7e-2b3f-4554-b337-21fb6e49b323" providerId="AD" clId="Web-{61B0EBF8-F3E8-0444-C670-53F4A2935089}" dt="2023-06-28T15:54:46.971" v="38" actId="1076"/>
        <pc:sldMkLst>
          <pc:docMk/>
          <pc:sldMk cId="2472706772" sldId="1474"/>
        </pc:sldMkLst>
        <pc:spChg chg="mod">
          <ac:chgData name="Shallenberger, Sara Elizabeth (zax3kt)" userId="S::zax3kt@virginia.edu::7204eb7e-2b3f-4554-b337-21fb6e49b323" providerId="AD" clId="Web-{61B0EBF8-F3E8-0444-C670-53F4A2935089}" dt="2023-06-28T15:54:40.596" v="37" actId="1076"/>
          <ac:spMkLst>
            <pc:docMk/>
            <pc:sldMk cId="2472706772" sldId="1474"/>
            <ac:spMk id="2" creationId="{397DFDB1-31E5-2BD3-EB00-787F3C6B603A}"/>
          </ac:spMkLst>
        </pc:spChg>
        <pc:spChg chg="mod">
          <ac:chgData name="Shallenberger, Sara Elizabeth (zax3kt)" userId="S::zax3kt@virginia.edu::7204eb7e-2b3f-4554-b337-21fb6e49b323" providerId="AD" clId="Web-{61B0EBF8-F3E8-0444-C670-53F4A2935089}" dt="2023-06-28T15:54:36.158" v="35" actId="1076"/>
          <ac:spMkLst>
            <pc:docMk/>
            <pc:sldMk cId="2472706772" sldId="1474"/>
            <ac:spMk id="3" creationId="{EE9E10B3-16C1-A3D2-DB70-DDDF5DF95C41}"/>
          </ac:spMkLst>
        </pc:spChg>
        <pc:spChg chg="mod">
          <ac:chgData name="Shallenberger, Sara Elizabeth (zax3kt)" userId="S::zax3kt@virginia.edu::7204eb7e-2b3f-4554-b337-21fb6e49b323" providerId="AD" clId="Web-{61B0EBF8-F3E8-0444-C670-53F4A2935089}" dt="2023-06-28T15:54:46.971" v="38" actId="1076"/>
          <ac:spMkLst>
            <pc:docMk/>
            <pc:sldMk cId="2472706772" sldId="1474"/>
            <ac:spMk id="7" creationId="{8E6EE01A-FC2B-99C4-1F40-30B0032C022C}"/>
          </ac:spMkLst>
        </pc:spChg>
      </pc:sldChg>
      <pc:sldChg chg="del">
        <pc:chgData name="Shallenberger, Sara Elizabeth (zax3kt)" userId="S::zax3kt@virginia.edu::7204eb7e-2b3f-4554-b337-21fb6e49b323" providerId="AD" clId="Web-{61B0EBF8-F3E8-0444-C670-53F4A2935089}" dt="2023-06-28T15:46:28.864" v="0"/>
        <pc:sldMkLst>
          <pc:docMk/>
          <pc:sldMk cId="1551433497" sldId="1475"/>
        </pc:sldMkLst>
      </pc:sldChg>
      <pc:sldChg chg="add del">
        <pc:chgData name="Shallenberger, Sara Elizabeth (zax3kt)" userId="S::zax3kt@virginia.edu::7204eb7e-2b3f-4554-b337-21fb6e49b323" providerId="AD" clId="Web-{61B0EBF8-F3E8-0444-C670-53F4A2935089}" dt="2023-06-28T16:02:54.156" v="57"/>
        <pc:sldMkLst>
          <pc:docMk/>
          <pc:sldMk cId="2016154421" sldId="1475"/>
        </pc:sldMkLst>
      </pc:sldChg>
      <pc:sldChg chg="add del">
        <pc:chgData name="Shallenberger, Sara Elizabeth (zax3kt)" userId="S::zax3kt@virginia.edu::7204eb7e-2b3f-4554-b337-21fb6e49b323" providerId="AD" clId="Web-{61B0EBF8-F3E8-0444-C670-53F4A2935089}" dt="2023-06-28T16:03:08.781" v="59"/>
        <pc:sldMkLst>
          <pc:docMk/>
          <pc:sldMk cId="3630790701" sldId="1475"/>
        </pc:sldMkLst>
      </pc:sldChg>
    </pc:docChg>
  </pc:docChgLst>
  <pc:docChgLst>
    <pc:chgData name="Yalagach, Nakshatra (jhj5dh)" userId="S::jhj5dh@virginia.edu::d688e887-0485-41f6-b003-84f66ce2acdb" providerId="AD" clId="Web-{D7D12F61-B285-DB33-75C4-E3CCEB9BFB29}"/>
    <pc:docChg chg="modSld">
      <pc:chgData name="Yalagach, Nakshatra (jhj5dh)" userId="S::jhj5dh@virginia.edu::d688e887-0485-41f6-b003-84f66ce2acdb" providerId="AD" clId="Web-{D7D12F61-B285-DB33-75C4-E3CCEB9BFB29}" dt="2023-06-29T16:23:50.977" v="267"/>
      <pc:docMkLst>
        <pc:docMk/>
      </pc:docMkLst>
      <pc:sldChg chg="addSp delSp">
        <pc:chgData name="Yalagach, Nakshatra (jhj5dh)" userId="S::jhj5dh@virginia.edu::d688e887-0485-41f6-b003-84f66ce2acdb" providerId="AD" clId="Web-{D7D12F61-B285-DB33-75C4-E3CCEB9BFB29}" dt="2023-06-29T16:23:50.977" v="267"/>
        <pc:sldMkLst>
          <pc:docMk/>
          <pc:sldMk cId="2407512103" sldId="1388"/>
        </pc:sldMkLst>
        <pc:inkChg chg="add del">
          <ac:chgData name="Yalagach, Nakshatra (jhj5dh)" userId="S::jhj5dh@virginia.edu::d688e887-0485-41f6-b003-84f66ce2acdb" providerId="AD" clId="Web-{D7D12F61-B285-DB33-75C4-E3CCEB9BFB29}" dt="2023-06-29T16:20:51.034" v="229"/>
          <ac:inkMkLst>
            <pc:docMk/>
            <pc:sldMk cId="2407512103" sldId="1388"/>
            <ac:inkMk id="3" creationId="{5E000979-6174-6BB2-0209-F797049299A1}"/>
          </ac:inkMkLst>
        </pc:inkChg>
        <pc:inkChg chg="del">
          <ac:chgData name="Yalagach, Nakshatra (jhj5dh)" userId="S::jhj5dh@virginia.edu::d688e887-0485-41f6-b003-84f66ce2acdb" providerId="AD" clId="Web-{D7D12F61-B285-DB33-75C4-E3CCEB9BFB29}" dt="2023-06-29T16:20:34.330" v="224"/>
          <ac:inkMkLst>
            <pc:docMk/>
            <pc:sldMk cId="2407512103" sldId="1388"/>
            <ac:inkMk id="4" creationId="{9CB932BB-FBCA-40A2-716D-2BC70BD37AB7}"/>
          </ac:inkMkLst>
        </pc:inkChg>
        <pc:inkChg chg="del">
          <ac:chgData name="Yalagach, Nakshatra (jhj5dh)" userId="S::jhj5dh@virginia.edu::d688e887-0485-41f6-b003-84f66ce2acdb" providerId="AD" clId="Web-{D7D12F61-B285-DB33-75C4-E3CCEB9BFB29}" dt="2023-06-29T16:20:34.330" v="223"/>
          <ac:inkMkLst>
            <pc:docMk/>
            <pc:sldMk cId="2407512103" sldId="1388"/>
            <ac:inkMk id="7" creationId="{E004A619-A5AF-2B51-6711-5678817C5C3F}"/>
          </ac:inkMkLst>
        </pc:inkChg>
        <pc:inkChg chg="add">
          <ac:chgData name="Yalagach, Nakshatra (jhj5dh)" userId="S::jhj5dh@virginia.edu::d688e887-0485-41f6-b003-84f66ce2acdb" providerId="AD" clId="Web-{D7D12F61-B285-DB33-75C4-E3CCEB9BFB29}" dt="2023-06-29T16:20:59.237" v="230"/>
          <ac:inkMkLst>
            <pc:docMk/>
            <pc:sldMk cId="2407512103" sldId="1388"/>
            <ac:inkMk id="8" creationId="{B596ADB4-EF75-4CE2-A439-89BE00BACF1A}"/>
          </ac:inkMkLst>
        </pc:inkChg>
        <pc:inkChg chg="del">
          <ac:chgData name="Yalagach, Nakshatra (jhj5dh)" userId="S::jhj5dh@virginia.edu::d688e887-0485-41f6-b003-84f66ce2acdb" providerId="AD" clId="Web-{D7D12F61-B285-DB33-75C4-E3CCEB9BFB29}" dt="2023-06-29T16:20:34.330" v="222"/>
          <ac:inkMkLst>
            <pc:docMk/>
            <pc:sldMk cId="2407512103" sldId="1388"/>
            <ac:inkMk id="10" creationId="{318E3AB1-B897-FCB7-190D-538B8D3B43C6}"/>
          </ac:inkMkLst>
        </pc:inkChg>
        <pc:inkChg chg="del">
          <ac:chgData name="Yalagach, Nakshatra (jhj5dh)" userId="S::jhj5dh@virginia.edu::d688e887-0485-41f6-b003-84f66ce2acdb" providerId="AD" clId="Web-{D7D12F61-B285-DB33-75C4-E3CCEB9BFB29}" dt="2023-06-29T16:20:34.330" v="221"/>
          <ac:inkMkLst>
            <pc:docMk/>
            <pc:sldMk cId="2407512103" sldId="1388"/>
            <ac:inkMk id="11" creationId="{A25DDC67-6DAC-3682-D9D6-1D56ECEE9903}"/>
          </ac:inkMkLst>
        </pc:inkChg>
        <pc:inkChg chg="del">
          <ac:chgData name="Yalagach, Nakshatra (jhj5dh)" userId="S::jhj5dh@virginia.edu::d688e887-0485-41f6-b003-84f66ce2acdb" providerId="AD" clId="Web-{D7D12F61-B285-DB33-75C4-E3CCEB9BFB29}" dt="2023-06-29T16:20:34.330" v="220"/>
          <ac:inkMkLst>
            <pc:docMk/>
            <pc:sldMk cId="2407512103" sldId="1388"/>
            <ac:inkMk id="12" creationId="{96EBB4A4-86BB-7864-7828-E47CEFC79F05}"/>
          </ac:inkMkLst>
        </pc:inkChg>
        <pc:inkChg chg="add del">
          <ac:chgData name="Yalagach, Nakshatra (jhj5dh)" userId="S::jhj5dh@virginia.edu::d688e887-0485-41f6-b003-84f66ce2acdb" providerId="AD" clId="Web-{D7D12F61-B285-DB33-75C4-E3CCEB9BFB29}" dt="2023-06-29T16:21:25.879" v="234"/>
          <ac:inkMkLst>
            <pc:docMk/>
            <pc:sldMk cId="2407512103" sldId="1388"/>
            <ac:inkMk id="13" creationId="{15CA5988-4059-671A-CFB3-47AF0B9A2351}"/>
          </ac:inkMkLst>
        </pc:inkChg>
        <pc:inkChg chg="del">
          <ac:chgData name="Yalagach, Nakshatra (jhj5dh)" userId="S::jhj5dh@virginia.edu::d688e887-0485-41f6-b003-84f66ce2acdb" providerId="AD" clId="Web-{D7D12F61-B285-DB33-75C4-E3CCEB9BFB29}" dt="2023-06-29T16:20:34.330" v="219"/>
          <ac:inkMkLst>
            <pc:docMk/>
            <pc:sldMk cId="2407512103" sldId="1388"/>
            <ac:inkMk id="14" creationId="{CFFF7CDE-D001-CF41-45E6-06B89CDF8CEF}"/>
          </ac:inkMkLst>
        </pc:inkChg>
        <pc:inkChg chg="del">
          <ac:chgData name="Yalagach, Nakshatra (jhj5dh)" userId="S::jhj5dh@virginia.edu::d688e887-0485-41f6-b003-84f66ce2acdb" providerId="AD" clId="Web-{D7D12F61-B285-DB33-75C4-E3CCEB9BFB29}" dt="2023-06-29T16:20:34.330" v="218"/>
          <ac:inkMkLst>
            <pc:docMk/>
            <pc:sldMk cId="2407512103" sldId="1388"/>
            <ac:inkMk id="15" creationId="{5A4ACC59-56D4-D35E-CF4F-3EEA2177CA6E}"/>
          </ac:inkMkLst>
        </pc:inkChg>
        <pc:inkChg chg="del">
          <ac:chgData name="Yalagach, Nakshatra (jhj5dh)" userId="S::jhj5dh@virginia.edu::d688e887-0485-41f6-b003-84f66ce2acdb" providerId="AD" clId="Web-{D7D12F61-B285-DB33-75C4-E3CCEB9BFB29}" dt="2023-06-29T16:20:34.330" v="217"/>
          <ac:inkMkLst>
            <pc:docMk/>
            <pc:sldMk cId="2407512103" sldId="1388"/>
            <ac:inkMk id="16" creationId="{E9DE9AA8-DBE6-3427-D3FC-AB8B77767D85}"/>
          </ac:inkMkLst>
        </pc:inkChg>
        <pc:inkChg chg="add del">
          <ac:chgData name="Yalagach, Nakshatra (jhj5dh)" userId="S::jhj5dh@virginia.edu::d688e887-0485-41f6-b003-84f66ce2acdb" providerId="AD" clId="Web-{D7D12F61-B285-DB33-75C4-E3CCEB9BFB29}" dt="2023-06-29T16:21:23.254" v="233"/>
          <ac:inkMkLst>
            <pc:docMk/>
            <pc:sldMk cId="2407512103" sldId="1388"/>
            <ac:inkMk id="17" creationId="{DD6FAC00-193D-CE48-A957-A445C1776576}"/>
          </ac:inkMkLst>
        </pc:inkChg>
        <pc:inkChg chg="add">
          <ac:chgData name="Yalagach, Nakshatra (jhj5dh)" userId="S::jhj5dh@virginia.edu::d688e887-0485-41f6-b003-84f66ce2acdb" providerId="AD" clId="Web-{D7D12F61-B285-DB33-75C4-E3CCEB9BFB29}" dt="2023-06-29T16:21:35.863" v="235"/>
          <ac:inkMkLst>
            <pc:docMk/>
            <pc:sldMk cId="2407512103" sldId="1388"/>
            <ac:inkMk id="19" creationId="{E463444F-7512-96DD-D54E-A4671233810D}"/>
          </ac:inkMkLst>
        </pc:inkChg>
        <pc:inkChg chg="add">
          <ac:chgData name="Yalagach, Nakshatra (jhj5dh)" userId="S::jhj5dh@virginia.edu::d688e887-0485-41f6-b003-84f66ce2acdb" providerId="AD" clId="Web-{D7D12F61-B285-DB33-75C4-E3CCEB9BFB29}" dt="2023-06-29T16:21:39.457" v="236"/>
          <ac:inkMkLst>
            <pc:docMk/>
            <pc:sldMk cId="2407512103" sldId="1388"/>
            <ac:inkMk id="20" creationId="{A9EC35E8-8005-C0DE-64CA-606D5FFD9A6A}"/>
          </ac:inkMkLst>
        </pc:inkChg>
        <pc:inkChg chg="del">
          <ac:chgData name="Yalagach, Nakshatra (jhj5dh)" userId="S::jhj5dh@virginia.edu::d688e887-0485-41f6-b003-84f66ce2acdb" providerId="AD" clId="Web-{D7D12F61-B285-DB33-75C4-E3CCEB9BFB29}" dt="2023-06-29T16:20:34.330" v="213"/>
          <ac:inkMkLst>
            <pc:docMk/>
            <pc:sldMk cId="2407512103" sldId="1388"/>
            <ac:inkMk id="21" creationId="{35E3B700-A833-4AF2-C6E7-2F5DA45D8F00}"/>
          </ac:inkMkLst>
        </pc:inkChg>
        <pc:inkChg chg="add">
          <ac:chgData name="Yalagach, Nakshatra (jhj5dh)" userId="S::jhj5dh@virginia.edu::d688e887-0485-41f6-b003-84f66ce2acdb" providerId="AD" clId="Web-{D7D12F61-B285-DB33-75C4-E3CCEB9BFB29}" dt="2023-06-29T16:21:43.551" v="237"/>
          <ac:inkMkLst>
            <pc:docMk/>
            <pc:sldMk cId="2407512103" sldId="1388"/>
            <ac:inkMk id="24" creationId="{5311FA22-9123-D191-A72B-C32E4B04FB85}"/>
          </ac:inkMkLst>
        </pc:inkChg>
        <pc:inkChg chg="del">
          <ac:chgData name="Yalagach, Nakshatra (jhj5dh)" userId="S::jhj5dh@virginia.edu::d688e887-0485-41f6-b003-84f66ce2acdb" providerId="AD" clId="Web-{D7D12F61-B285-DB33-75C4-E3CCEB9BFB29}" dt="2023-06-29T16:20:34.330" v="227"/>
          <ac:inkMkLst>
            <pc:docMk/>
            <pc:sldMk cId="2407512103" sldId="1388"/>
            <ac:inkMk id="25" creationId="{6C9FE8CF-5B2D-B2A2-58DA-FA6D0635ACC6}"/>
          </ac:inkMkLst>
        </pc:inkChg>
        <pc:inkChg chg="del">
          <ac:chgData name="Yalagach, Nakshatra (jhj5dh)" userId="S::jhj5dh@virginia.edu::d688e887-0485-41f6-b003-84f66ce2acdb" providerId="AD" clId="Web-{D7D12F61-B285-DB33-75C4-E3CCEB9BFB29}" dt="2023-06-29T16:20:34.330" v="226"/>
          <ac:inkMkLst>
            <pc:docMk/>
            <pc:sldMk cId="2407512103" sldId="1388"/>
            <ac:inkMk id="26" creationId="{D67FB2BF-89BA-5CC2-50F6-97B408509B45}"/>
          </ac:inkMkLst>
        </pc:inkChg>
        <pc:inkChg chg="del">
          <ac:chgData name="Yalagach, Nakshatra (jhj5dh)" userId="S::jhj5dh@virginia.edu::d688e887-0485-41f6-b003-84f66ce2acdb" providerId="AD" clId="Web-{D7D12F61-B285-DB33-75C4-E3CCEB9BFB29}" dt="2023-06-29T16:20:34.330" v="225"/>
          <ac:inkMkLst>
            <pc:docMk/>
            <pc:sldMk cId="2407512103" sldId="1388"/>
            <ac:inkMk id="27" creationId="{7711DBC3-C30D-169B-C1C6-6B9E1739221F}"/>
          </ac:inkMkLst>
        </pc:inkChg>
        <pc:inkChg chg="del">
          <ac:chgData name="Yalagach, Nakshatra (jhj5dh)" userId="S::jhj5dh@virginia.edu::d688e887-0485-41f6-b003-84f66ce2acdb" providerId="AD" clId="Web-{D7D12F61-B285-DB33-75C4-E3CCEB9BFB29}" dt="2023-06-29T16:20:34.330" v="212"/>
          <ac:inkMkLst>
            <pc:docMk/>
            <pc:sldMk cId="2407512103" sldId="1388"/>
            <ac:inkMk id="28" creationId="{1F4EC208-2213-8241-03E4-9BAC1AEF36D5}"/>
          </ac:inkMkLst>
        </pc:inkChg>
        <pc:inkChg chg="del">
          <ac:chgData name="Yalagach, Nakshatra (jhj5dh)" userId="S::jhj5dh@virginia.edu::d688e887-0485-41f6-b003-84f66ce2acdb" providerId="AD" clId="Web-{D7D12F61-B285-DB33-75C4-E3CCEB9BFB29}" dt="2023-06-29T16:20:34.330" v="211"/>
          <ac:inkMkLst>
            <pc:docMk/>
            <pc:sldMk cId="2407512103" sldId="1388"/>
            <ac:inkMk id="29" creationId="{6EA3737D-8F12-CF73-5028-4BD49FC805D7}"/>
          </ac:inkMkLst>
        </pc:inkChg>
        <pc:inkChg chg="del">
          <ac:chgData name="Yalagach, Nakshatra (jhj5dh)" userId="S::jhj5dh@virginia.edu::d688e887-0485-41f6-b003-84f66ce2acdb" providerId="AD" clId="Web-{D7D12F61-B285-DB33-75C4-E3CCEB9BFB29}" dt="2023-06-29T16:20:34.330" v="210"/>
          <ac:inkMkLst>
            <pc:docMk/>
            <pc:sldMk cId="2407512103" sldId="1388"/>
            <ac:inkMk id="30" creationId="{D1104B50-A858-76A1-54FE-1B0311D414E2}"/>
          </ac:inkMkLst>
        </pc:inkChg>
        <pc:inkChg chg="del">
          <ac:chgData name="Yalagach, Nakshatra (jhj5dh)" userId="S::jhj5dh@virginia.edu::d688e887-0485-41f6-b003-84f66ce2acdb" providerId="AD" clId="Web-{D7D12F61-B285-DB33-75C4-E3CCEB9BFB29}" dt="2023-06-29T16:20:34.330" v="209"/>
          <ac:inkMkLst>
            <pc:docMk/>
            <pc:sldMk cId="2407512103" sldId="1388"/>
            <ac:inkMk id="31" creationId="{9BAA5438-45EA-50B1-7F2F-DE456DB2BC26}"/>
          </ac:inkMkLst>
        </pc:inkChg>
        <pc:inkChg chg="del">
          <ac:chgData name="Yalagach, Nakshatra (jhj5dh)" userId="S::jhj5dh@virginia.edu::d688e887-0485-41f6-b003-84f66ce2acdb" providerId="AD" clId="Web-{D7D12F61-B285-DB33-75C4-E3CCEB9BFB29}" dt="2023-06-29T16:20:34.330" v="208"/>
          <ac:inkMkLst>
            <pc:docMk/>
            <pc:sldMk cId="2407512103" sldId="1388"/>
            <ac:inkMk id="34" creationId="{07A737F6-4F94-E8EA-CC32-F2E67FCDFF38}"/>
          </ac:inkMkLst>
        </pc:inkChg>
        <pc:inkChg chg="del">
          <ac:chgData name="Yalagach, Nakshatra (jhj5dh)" userId="S::jhj5dh@virginia.edu::d688e887-0485-41f6-b003-84f66ce2acdb" providerId="AD" clId="Web-{D7D12F61-B285-DB33-75C4-E3CCEB9BFB29}" dt="2023-06-29T16:20:34.330" v="207"/>
          <ac:inkMkLst>
            <pc:docMk/>
            <pc:sldMk cId="2407512103" sldId="1388"/>
            <ac:inkMk id="35" creationId="{1ACA2DA6-C5A0-7324-A733-8AA6CAE20200}"/>
          </ac:inkMkLst>
        </pc:inkChg>
        <pc:inkChg chg="del">
          <ac:chgData name="Yalagach, Nakshatra (jhj5dh)" userId="S::jhj5dh@virginia.edu::d688e887-0485-41f6-b003-84f66ce2acdb" providerId="AD" clId="Web-{D7D12F61-B285-DB33-75C4-E3CCEB9BFB29}" dt="2023-06-29T16:20:34.330" v="206"/>
          <ac:inkMkLst>
            <pc:docMk/>
            <pc:sldMk cId="2407512103" sldId="1388"/>
            <ac:inkMk id="36" creationId="{C661DECD-AF0F-E7F6-22A8-C32FD5AE229B}"/>
          </ac:inkMkLst>
        </pc:inkChg>
        <pc:inkChg chg="del">
          <ac:chgData name="Yalagach, Nakshatra (jhj5dh)" userId="S::jhj5dh@virginia.edu::d688e887-0485-41f6-b003-84f66ce2acdb" providerId="AD" clId="Web-{D7D12F61-B285-DB33-75C4-E3CCEB9BFB29}" dt="2023-06-29T16:20:34.330" v="205"/>
          <ac:inkMkLst>
            <pc:docMk/>
            <pc:sldMk cId="2407512103" sldId="1388"/>
            <ac:inkMk id="38" creationId="{3CCF3877-ECB1-F400-498A-40B56F0C57E6}"/>
          </ac:inkMkLst>
        </pc:inkChg>
        <pc:inkChg chg="del">
          <ac:chgData name="Yalagach, Nakshatra (jhj5dh)" userId="S::jhj5dh@virginia.edu::d688e887-0485-41f6-b003-84f66ce2acdb" providerId="AD" clId="Web-{D7D12F61-B285-DB33-75C4-E3CCEB9BFB29}" dt="2023-06-29T16:20:34.330" v="216"/>
          <ac:inkMkLst>
            <pc:docMk/>
            <pc:sldMk cId="2407512103" sldId="1388"/>
            <ac:inkMk id="41" creationId="{9AB28E59-A030-1D42-690B-802C38746D32}"/>
          </ac:inkMkLst>
        </pc:inkChg>
        <pc:inkChg chg="del">
          <ac:chgData name="Yalagach, Nakshatra (jhj5dh)" userId="S::jhj5dh@virginia.edu::d688e887-0485-41f6-b003-84f66ce2acdb" providerId="AD" clId="Web-{D7D12F61-B285-DB33-75C4-E3CCEB9BFB29}" dt="2023-06-29T16:20:34.330" v="204"/>
          <ac:inkMkLst>
            <pc:docMk/>
            <pc:sldMk cId="2407512103" sldId="1388"/>
            <ac:inkMk id="42" creationId="{18CF7C12-746F-8C95-6F53-3759185F0DC5}"/>
          </ac:inkMkLst>
        </pc:inkChg>
        <pc:inkChg chg="del">
          <ac:chgData name="Yalagach, Nakshatra (jhj5dh)" userId="S::jhj5dh@virginia.edu::d688e887-0485-41f6-b003-84f66ce2acdb" providerId="AD" clId="Web-{D7D12F61-B285-DB33-75C4-E3CCEB9BFB29}" dt="2023-06-29T16:20:34.330" v="215"/>
          <ac:inkMkLst>
            <pc:docMk/>
            <pc:sldMk cId="2407512103" sldId="1388"/>
            <ac:inkMk id="43" creationId="{7889349A-5C56-8665-2F4B-57C6C6E616F2}"/>
          </ac:inkMkLst>
        </pc:inkChg>
        <pc:inkChg chg="del">
          <ac:chgData name="Yalagach, Nakshatra (jhj5dh)" userId="S::jhj5dh@virginia.edu::d688e887-0485-41f6-b003-84f66ce2acdb" providerId="AD" clId="Web-{D7D12F61-B285-DB33-75C4-E3CCEB9BFB29}" dt="2023-06-29T16:20:34.330" v="214"/>
          <ac:inkMkLst>
            <pc:docMk/>
            <pc:sldMk cId="2407512103" sldId="1388"/>
            <ac:inkMk id="44" creationId="{EB9FD049-0753-6CB4-88F0-9A01E80A1810}"/>
          </ac:inkMkLst>
        </pc:inkChg>
        <pc:inkChg chg="del">
          <ac:chgData name="Yalagach, Nakshatra (jhj5dh)" userId="S::jhj5dh@virginia.edu::d688e887-0485-41f6-b003-84f66ce2acdb" providerId="AD" clId="Web-{D7D12F61-B285-DB33-75C4-E3CCEB9BFB29}" dt="2023-06-29T16:20:34.330" v="203"/>
          <ac:inkMkLst>
            <pc:docMk/>
            <pc:sldMk cId="2407512103" sldId="1388"/>
            <ac:inkMk id="46" creationId="{657DF50A-ABEC-BE65-0896-E68076C13092}"/>
          </ac:inkMkLst>
        </pc:inkChg>
        <pc:inkChg chg="del">
          <ac:chgData name="Yalagach, Nakshatra (jhj5dh)" userId="S::jhj5dh@virginia.edu::d688e887-0485-41f6-b003-84f66ce2acdb" providerId="AD" clId="Web-{D7D12F61-B285-DB33-75C4-E3CCEB9BFB29}" dt="2023-06-29T16:20:34.330" v="202"/>
          <ac:inkMkLst>
            <pc:docMk/>
            <pc:sldMk cId="2407512103" sldId="1388"/>
            <ac:inkMk id="47" creationId="{0264FABA-9C1B-65B3-8E52-5DEC0DB19D08}"/>
          </ac:inkMkLst>
        </pc:inkChg>
        <pc:inkChg chg="del">
          <ac:chgData name="Yalagach, Nakshatra (jhj5dh)" userId="S::jhj5dh@virginia.edu::d688e887-0485-41f6-b003-84f66ce2acdb" providerId="AD" clId="Web-{D7D12F61-B285-DB33-75C4-E3CCEB9BFB29}" dt="2023-06-29T16:20:34.330" v="201"/>
          <ac:inkMkLst>
            <pc:docMk/>
            <pc:sldMk cId="2407512103" sldId="1388"/>
            <ac:inkMk id="48" creationId="{F4554865-3A36-659D-F940-060D79C87A34}"/>
          </ac:inkMkLst>
        </pc:inkChg>
        <pc:inkChg chg="add">
          <ac:chgData name="Yalagach, Nakshatra (jhj5dh)" userId="S::jhj5dh@virginia.edu::d688e887-0485-41f6-b003-84f66ce2acdb" providerId="AD" clId="Web-{D7D12F61-B285-DB33-75C4-E3CCEB9BFB29}" dt="2023-06-29T16:21:47.504" v="238"/>
          <ac:inkMkLst>
            <pc:docMk/>
            <pc:sldMk cId="2407512103" sldId="1388"/>
            <ac:inkMk id="49" creationId="{03738FB4-FC63-D2D7-3304-8947E178C5F3}"/>
          </ac:inkMkLst>
        </pc:inkChg>
        <pc:inkChg chg="del">
          <ac:chgData name="Yalagach, Nakshatra (jhj5dh)" userId="S::jhj5dh@virginia.edu::d688e887-0485-41f6-b003-84f66ce2acdb" providerId="AD" clId="Web-{D7D12F61-B285-DB33-75C4-E3CCEB9BFB29}" dt="2023-06-29T16:20:34.330" v="200"/>
          <ac:inkMkLst>
            <pc:docMk/>
            <pc:sldMk cId="2407512103" sldId="1388"/>
            <ac:inkMk id="50" creationId="{215CCF40-D278-8200-5418-9214FEE0357E}"/>
          </ac:inkMkLst>
        </pc:inkChg>
        <pc:inkChg chg="add">
          <ac:chgData name="Yalagach, Nakshatra (jhj5dh)" userId="S::jhj5dh@virginia.edu::d688e887-0485-41f6-b003-84f66ce2acdb" providerId="AD" clId="Web-{D7D12F61-B285-DB33-75C4-E3CCEB9BFB29}" dt="2023-06-29T16:21:52.583" v="239"/>
          <ac:inkMkLst>
            <pc:docMk/>
            <pc:sldMk cId="2407512103" sldId="1388"/>
            <ac:inkMk id="52" creationId="{3D730B8E-D7F5-A93F-3D44-786E10A7917C}"/>
          </ac:inkMkLst>
        </pc:inkChg>
        <pc:inkChg chg="add">
          <ac:chgData name="Yalagach, Nakshatra (jhj5dh)" userId="S::jhj5dh@virginia.edu::d688e887-0485-41f6-b003-84f66ce2acdb" providerId="AD" clId="Web-{D7D12F61-B285-DB33-75C4-E3CCEB9BFB29}" dt="2023-06-29T16:21:56.208" v="240"/>
          <ac:inkMkLst>
            <pc:docMk/>
            <pc:sldMk cId="2407512103" sldId="1388"/>
            <ac:inkMk id="54" creationId="{188372A5-F9B0-072D-4E52-5C6871DDFD2B}"/>
          </ac:inkMkLst>
        </pc:inkChg>
        <pc:inkChg chg="add del">
          <ac:chgData name="Yalagach, Nakshatra (jhj5dh)" userId="S::jhj5dh@virginia.edu::d688e887-0485-41f6-b003-84f66ce2acdb" providerId="AD" clId="Web-{D7D12F61-B285-DB33-75C4-E3CCEB9BFB29}" dt="2023-06-29T16:22:03.442" v="242"/>
          <ac:inkMkLst>
            <pc:docMk/>
            <pc:sldMk cId="2407512103" sldId="1388"/>
            <ac:inkMk id="56" creationId="{2D308BD8-26F8-22D7-27A4-FDD550CB5B2E}"/>
          </ac:inkMkLst>
        </pc:inkChg>
        <pc:inkChg chg="del">
          <ac:chgData name="Yalagach, Nakshatra (jhj5dh)" userId="S::jhj5dh@virginia.edu::d688e887-0485-41f6-b003-84f66ce2acdb" providerId="AD" clId="Web-{D7D12F61-B285-DB33-75C4-E3CCEB9BFB29}" dt="2023-06-29T16:20:34.330" v="199"/>
          <ac:inkMkLst>
            <pc:docMk/>
            <pc:sldMk cId="2407512103" sldId="1388"/>
            <ac:inkMk id="57" creationId="{935C6BED-0931-FDFF-FE65-CF82D40D05FB}"/>
          </ac:inkMkLst>
        </pc:inkChg>
        <pc:inkChg chg="del">
          <ac:chgData name="Yalagach, Nakshatra (jhj5dh)" userId="S::jhj5dh@virginia.edu::d688e887-0485-41f6-b003-84f66ce2acdb" providerId="AD" clId="Web-{D7D12F61-B285-DB33-75C4-E3CCEB9BFB29}" dt="2023-06-29T16:20:34.330" v="198"/>
          <ac:inkMkLst>
            <pc:docMk/>
            <pc:sldMk cId="2407512103" sldId="1388"/>
            <ac:inkMk id="58" creationId="{793D7AB8-0F93-52F2-54BA-9CA43D55A457}"/>
          </ac:inkMkLst>
        </pc:inkChg>
        <pc:inkChg chg="del">
          <ac:chgData name="Yalagach, Nakshatra (jhj5dh)" userId="S::jhj5dh@virginia.edu::d688e887-0485-41f6-b003-84f66ce2acdb" providerId="AD" clId="Web-{D7D12F61-B285-DB33-75C4-E3CCEB9BFB29}" dt="2023-06-29T16:20:34.330" v="197"/>
          <ac:inkMkLst>
            <pc:docMk/>
            <pc:sldMk cId="2407512103" sldId="1388"/>
            <ac:inkMk id="59" creationId="{3A9653AF-F59C-E4BC-ED01-1AD302E42F2B}"/>
          </ac:inkMkLst>
        </pc:inkChg>
        <pc:inkChg chg="del">
          <ac:chgData name="Yalagach, Nakshatra (jhj5dh)" userId="S::jhj5dh@virginia.edu::d688e887-0485-41f6-b003-84f66ce2acdb" providerId="AD" clId="Web-{D7D12F61-B285-DB33-75C4-E3CCEB9BFB29}" dt="2023-06-29T16:20:34.330" v="196"/>
          <ac:inkMkLst>
            <pc:docMk/>
            <pc:sldMk cId="2407512103" sldId="1388"/>
            <ac:inkMk id="60" creationId="{ED5510F1-E269-EE63-2023-00911AEDA0E3}"/>
          </ac:inkMkLst>
        </pc:inkChg>
        <pc:inkChg chg="del">
          <ac:chgData name="Yalagach, Nakshatra (jhj5dh)" userId="S::jhj5dh@virginia.edu::d688e887-0485-41f6-b003-84f66ce2acdb" providerId="AD" clId="Web-{D7D12F61-B285-DB33-75C4-E3CCEB9BFB29}" dt="2023-06-29T16:20:34.330" v="195"/>
          <ac:inkMkLst>
            <pc:docMk/>
            <pc:sldMk cId="2407512103" sldId="1388"/>
            <ac:inkMk id="61" creationId="{C9A323F2-4EFA-F335-ECAE-3792BBB28914}"/>
          </ac:inkMkLst>
        </pc:inkChg>
        <pc:inkChg chg="del">
          <ac:chgData name="Yalagach, Nakshatra (jhj5dh)" userId="S::jhj5dh@virginia.edu::d688e887-0485-41f6-b003-84f66ce2acdb" providerId="AD" clId="Web-{D7D12F61-B285-DB33-75C4-E3CCEB9BFB29}" dt="2023-06-29T16:20:34.330" v="194"/>
          <ac:inkMkLst>
            <pc:docMk/>
            <pc:sldMk cId="2407512103" sldId="1388"/>
            <ac:inkMk id="62" creationId="{A5E8B860-5A37-FFC4-CF59-7F077AC961B2}"/>
          </ac:inkMkLst>
        </pc:inkChg>
        <pc:inkChg chg="del">
          <ac:chgData name="Yalagach, Nakshatra (jhj5dh)" userId="S::jhj5dh@virginia.edu::d688e887-0485-41f6-b003-84f66ce2acdb" providerId="AD" clId="Web-{D7D12F61-B285-DB33-75C4-E3CCEB9BFB29}" dt="2023-06-29T16:20:34.330" v="193"/>
          <ac:inkMkLst>
            <pc:docMk/>
            <pc:sldMk cId="2407512103" sldId="1388"/>
            <ac:inkMk id="63" creationId="{7B7E9125-A65C-4B04-7C75-9B42175E51EF}"/>
          </ac:inkMkLst>
        </pc:inkChg>
        <pc:inkChg chg="del">
          <ac:chgData name="Yalagach, Nakshatra (jhj5dh)" userId="S::jhj5dh@virginia.edu::d688e887-0485-41f6-b003-84f66ce2acdb" providerId="AD" clId="Web-{D7D12F61-B285-DB33-75C4-E3CCEB9BFB29}" dt="2023-06-29T16:20:34.330" v="192"/>
          <ac:inkMkLst>
            <pc:docMk/>
            <pc:sldMk cId="2407512103" sldId="1388"/>
            <ac:inkMk id="64" creationId="{77870E15-B884-602A-2A91-348AC1D7E03A}"/>
          </ac:inkMkLst>
        </pc:inkChg>
        <pc:inkChg chg="del">
          <ac:chgData name="Yalagach, Nakshatra (jhj5dh)" userId="S::jhj5dh@virginia.edu::d688e887-0485-41f6-b003-84f66ce2acdb" providerId="AD" clId="Web-{D7D12F61-B285-DB33-75C4-E3CCEB9BFB29}" dt="2023-06-29T16:20:34.330" v="191"/>
          <ac:inkMkLst>
            <pc:docMk/>
            <pc:sldMk cId="2407512103" sldId="1388"/>
            <ac:inkMk id="65" creationId="{F58F9E86-302E-A151-C1F4-646D7323A97A}"/>
          </ac:inkMkLst>
        </pc:inkChg>
        <pc:inkChg chg="del">
          <ac:chgData name="Yalagach, Nakshatra (jhj5dh)" userId="S::jhj5dh@virginia.edu::d688e887-0485-41f6-b003-84f66ce2acdb" providerId="AD" clId="Web-{D7D12F61-B285-DB33-75C4-E3CCEB9BFB29}" dt="2023-06-29T16:20:34.330" v="190"/>
          <ac:inkMkLst>
            <pc:docMk/>
            <pc:sldMk cId="2407512103" sldId="1388"/>
            <ac:inkMk id="66" creationId="{DFB0796B-1968-31C1-6299-046CBF94E003}"/>
          </ac:inkMkLst>
        </pc:inkChg>
        <pc:inkChg chg="del">
          <ac:chgData name="Yalagach, Nakshatra (jhj5dh)" userId="S::jhj5dh@virginia.edu::d688e887-0485-41f6-b003-84f66ce2acdb" providerId="AD" clId="Web-{D7D12F61-B285-DB33-75C4-E3CCEB9BFB29}" dt="2023-06-29T16:20:34.330" v="189"/>
          <ac:inkMkLst>
            <pc:docMk/>
            <pc:sldMk cId="2407512103" sldId="1388"/>
            <ac:inkMk id="67" creationId="{41B8099D-DA18-63F6-8059-1656026407DB}"/>
          </ac:inkMkLst>
        </pc:inkChg>
        <pc:inkChg chg="del">
          <ac:chgData name="Yalagach, Nakshatra (jhj5dh)" userId="S::jhj5dh@virginia.edu::d688e887-0485-41f6-b003-84f66ce2acdb" providerId="AD" clId="Web-{D7D12F61-B285-DB33-75C4-E3CCEB9BFB29}" dt="2023-06-29T16:20:34.330" v="188"/>
          <ac:inkMkLst>
            <pc:docMk/>
            <pc:sldMk cId="2407512103" sldId="1388"/>
            <ac:inkMk id="68" creationId="{6F6FFB39-1835-41D9-4FDB-30C8A47A9E43}"/>
          </ac:inkMkLst>
        </pc:inkChg>
        <pc:inkChg chg="del">
          <ac:chgData name="Yalagach, Nakshatra (jhj5dh)" userId="S::jhj5dh@virginia.edu::d688e887-0485-41f6-b003-84f66ce2acdb" providerId="AD" clId="Web-{D7D12F61-B285-DB33-75C4-E3CCEB9BFB29}" dt="2023-06-29T16:20:34.330" v="187"/>
          <ac:inkMkLst>
            <pc:docMk/>
            <pc:sldMk cId="2407512103" sldId="1388"/>
            <ac:inkMk id="69" creationId="{6CBB1311-0F8E-D0C6-9547-E5BA6E268D67}"/>
          </ac:inkMkLst>
        </pc:inkChg>
        <pc:inkChg chg="del">
          <ac:chgData name="Yalagach, Nakshatra (jhj5dh)" userId="S::jhj5dh@virginia.edu::d688e887-0485-41f6-b003-84f66ce2acdb" providerId="AD" clId="Web-{D7D12F61-B285-DB33-75C4-E3CCEB9BFB29}" dt="2023-06-29T16:20:34.330" v="186"/>
          <ac:inkMkLst>
            <pc:docMk/>
            <pc:sldMk cId="2407512103" sldId="1388"/>
            <ac:inkMk id="70" creationId="{16608C40-14DC-EDDC-787D-A4C4228891C7}"/>
          </ac:inkMkLst>
        </pc:inkChg>
        <pc:inkChg chg="del">
          <ac:chgData name="Yalagach, Nakshatra (jhj5dh)" userId="S::jhj5dh@virginia.edu::d688e887-0485-41f6-b003-84f66ce2acdb" providerId="AD" clId="Web-{D7D12F61-B285-DB33-75C4-E3CCEB9BFB29}" dt="2023-06-29T16:20:34.330" v="185"/>
          <ac:inkMkLst>
            <pc:docMk/>
            <pc:sldMk cId="2407512103" sldId="1388"/>
            <ac:inkMk id="71" creationId="{E8B6A6C0-0B9A-862D-32E7-635BA31EE873}"/>
          </ac:inkMkLst>
        </pc:inkChg>
        <pc:inkChg chg="del">
          <ac:chgData name="Yalagach, Nakshatra (jhj5dh)" userId="S::jhj5dh@virginia.edu::d688e887-0485-41f6-b003-84f66ce2acdb" providerId="AD" clId="Web-{D7D12F61-B285-DB33-75C4-E3CCEB9BFB29}" dt="2023-06-29T16:20:34.330" v="184"/>
          <ac:inkMkLst>
            <pc:docMk/>
            <pc:sldMk cId="2407512103" sldId="1388"/>
            <ac:inkMk id="72" creationId="{237671BA-A3EA-E434-B94F-AB7D2458A825}"/>
          </ac:inkMkLst>
        </pc:inkChg>
        <pc:inkChg chg="del">
          <ac:chgData name="Yalagach, Nakshatra (jhj5dh)" userId="S::jhj5dh@virginia.edu::d688e887-0485-41f6-b003-84f66ce2acdb" providerId="AD" clId="Web-{D7D12F61-B285-DB33-75C4-E3CCEB9BFB29}" dt="2023-06-29T16:20:34.330" v="183"/>
          <ac:inkMkLst>
            <pc:docMk/>
            <pc:sldMk cId="2407512103" sldId="1388"/>
            <ac:inkMk id="73" creationId="{2E1001B9-2489-7DE8-3E6C-20F5E42D53E9}"/>
          </ac:inkMkLst>
        </pc:inkChg>
        <pc:inkChg chg="del">
          <ac:chgData name="Yalagach, Nakshatra (jhj5dh)" userId="S::jhj5dh@virginia.edu::d688e887-0485-41f6-b003-84f66ce2acdb" providerId="AD" clId="Web-{D7D12F61-B285-DB33-75C4-E3CCEB9BFB29}" dt="2023-06-29T16:20:34.330" v="182"/>
          <ac:inkMkLst>
            <pc:docMk/>
            <pc:sldMk cId="2407512103" sldId="1388"/>
            <ac:inkMk id="74" creationId="{2B636777-CD69-A57A-A937-B1541BF0BE78}"/>
          </ac:inkMkLst>
        </pc:inkChg>
        <pc:inkChg chg="del">
          <ac:chgData name="Yalagach, Nakshatra (jhj5dh)" userId="S::jhj5dh@virginia.edu::d688e887-0485-41f6-b003-84f66ce2acdb" providerId="AD" clId="Web-{D7D12F61-B285-DB33-75C4-E3CCEB9BFB29}" dt="2023-06-29T16:20:34.330" v="181"/>
          <ac:inkMkLst>
            <pc:docMk/>
            <pc:sldMk cId="2407512103" sldId="1388"/>
            <ac:inkMk id="75" creationId="{1635D5BC-1F44-7944-CCC9-FB19DF1ABD13}"/>
          </ac:inkMkLst>
        </pc:inkChg>
        <pc:inkChg chg="del">
          <ac:chgData name="Yalagach, Nakshatra (jhj5dh)" userId="S::jhj5dh@virginia.edu::d688e887-0485-41f6-b003-84f66ce2acdb" providerId="AD" clId="Web-{D7D12F61-B285-DB33-75C4-E3CCEB9BFB29}" dt="2023-06-29T16:20:34.330" v="180"/>
          <ac:inkMkLst>
            <pc:docMk/>
            <pc:sldMk cId="2407512103" sldId="1388"/>
            <ac:inkMk id="76" creationId="{4D3A765F-8686-0FDF-BE7C-0A842C764D89}"/>
          </ac:inkMkLst>
        </pc:inkChg>
        <pc:inkChg chg="del">
          <ac:chgData name="Yalagach, Nakshatra (jhj5dh)" userId="S::jhj5dh@virginia.edu::d688e887-0485-41f6-b003-84f66ce2acdb" providerId="AD" clId="Web-{D7D12F61-B285-DB33-75C4-E3CCEB9BFB29}" dt="2023-06-29T16:20:34.315" v="179"/>
          <ac:inkMkLst>
            <pc:docMk/>
            <pc:sldMk cId="2407512103" sldId="1388"/>
            <ac:inkMk id="77" creationId="{8C7D583C-FC90-F3A0-111E-2F4E60101B5D}"/>
          </ac:inkMkLst>
        </pc:inkChg>
        <pc:inkChg chg="del">
          <ac:chgData name="Yalagach, Nakshatra (jhj5dh)" userId="S::jhj5dh@virginia.edu::d688e887-0485-41f6-b003-84f66ce2acdb" providerId="AD" clId="Web-{D7D12F61-B285-DB33-75C4-E3CCEB9BFB29}" dt="2023-06-29T16:20:34.315" v="178"/>
          <ac:inkMkLst>
            <pc:docMk/>
            <pc:sldMk cId="2407512103" sldId="1388"/>
            <ac:inkMk id="78" creationId="{0A0BE2C4-1F0A-A0B4-F0E7-DEBCCF51397A}"/>
          </ac:inkMkLst>
        </pc:inkChg>
        <pc:inkChg chg="del">
          <ac:chgData name="Yalagach, Nakshatra (jhj5dh)" userId="S::jhj5dh@virginia.edu::d688e887-0485-41f6-b003-84f66ce2acdb" providerId="AD" clId="Web-{D7D12F61-B285-DB33-75C4-E3CCEB9BFB29}" dt="2023-06-29T16:20:34.315" v="177"/>
          <ac:inkMkLst>
            <pc:docMk/>
            <pc:sldMk cId="2407512103" sldId="1388"/>
            <ac:inkMk id="79" creationId="{4C35DAD2-19BD-FC27-0843-0316318FE825}"/>
          </ac:inkMkLst>
        </pc:inkChg>
        <pc:inkChg chg="del">
          <ac:chgData name="Yalagach, Nakshatra (jhj5dh)" userId="S::jhj5dh@virginia.edu::d688e887-0485-41f6-b003-84f66ce2acdb" providerId="AD" clId="Web-{D7D12F61-B285-DB33-75C4-E3CCEB9BFB29}" dt="2023-06-29T16:20:34.315" v="176"/>
          <ac:inkMkLst>
            <pc:docMk/>
            <pc:sldMk cId="2407512103" sldId="1388"/>
            <ac:inkMk id="80" creationId="{C591B4BF-9836-8AB1-8F7B-2A750CF93413}"/>
          </ac:inkMkLst>
        </pc:inkChg>
        <pc:inkChg chg="del">
          <ac:chgData name="Yalagach, Nakshatra (jhj5dh)" userId="S::jhj5dh@virginia.edu::d688e887-0485-41f6-b003-84f66ce2acdb" providerId="AD" clId="Web-{D7D12F61-B285-DB33-75C4-E3CCEB9BFB29}" dt="2023-06-29T16:20:34.315" v="175"/>
          <ac:inkMkLst>
            <pc:docMk/>
            <pc:sldMk cId="2407512103" sldId="1388"/>
            <ac:inkMk id="81" creationId="{73A4585A-CF39-4F6B-B869-25DDEAA1771C}"/>
          </ac:inkMkLst>
        </pc:inkChg>
        <pc:inkChg chg="del">
          <ac:chgData name="Yalagach, Nakshatra (jhj5dh)" userId="S::jhj5dh@virginia.edu::d688e887-0485-41f6-b003-84f66ce2acdb" providerId="AD" clId="Web-{D7D12F61-B285-DB33-75C4-E3CCEB9BFB29}" dt="2023-06-29T16:20:34.315" v="174"/>
          <ac:inkMkLst>
            <pc:docMk/>
            <pc:sldMk cId="2407512103" sldId="1388"/>
            <ac:inkMk id="82" creationId="{1BDB8262-EA82-7998-CDF0-ABB6104885D5}"/>
          </ac:inkMkLst>
        </pc:inkChg>
        <pc:inkChg chg="del">
          <ac:chgData name="Yalagach, Nakshatra (jhj5dh)" userId="S::jhj5dh@virginia.edu::d688e887-0485-41f6-b003-84f66ce2acdb" providerId="AD" clId="Web-{D7D12F61-B285-DB33-75C4-E3CCEB9BFB29}" dt="2023-06-29T16:20:34.315" v="173"/>
          <ac:inkMkLst>
            <pc:docMk/>
            <pc:sldMk cId="2407512103" sldId="1388"/>
            <ac:inkMk id="83" creationId="{5E7B26E3-D692-48A5-6FE3-17E0991819D0}"/>
          </ac:inkMkLst>
        </pc:inkChg>
        <pc:inkChg chg="del">
          <ac:chgData name="Yalagach, Nakshatra (jhj5dh)" userId="S::jhj5dh@virginia.edu::d688e887-0485-41f6-b003-84f66ce2acdb" providerId="AD" clId="Web-{D7D12F61-B285-DB33-75C4-E3CCEB9BFB29}" dt="2023-06-29T16:20:34.315" v="172"/>
          <ac:inkMkLst>
            <pc:docMk/>
            <pc:sldMk cId="2407512103" sldId="1388"/>
            <ac:inkMk id="84" creationId="{FA04DAB8-BB58-CF3C-5BC2-F20F23AFC95C}"/>
          </ac:inkMkLst>
        </pc:inkChg>
        <pc:inkChg chg="del">
          <ac:chgData name="Yalagach, Nakshatra (jhj5dh)" userId="S::jhj5dh@virginia.edu::d688e887-0485-41f6-b003-84f66ce2acdb" providerId="AD" clId="Web-{D7D12F61-B285-DB33-75C4-E3CCEB9BFB29}" dt="2023-06-29T16:20:34.315" v="171"/>
          <ac:inkMkLst>
            <pc:docMk/>
            <pc:sldMk cId="2407512103" sldId="1388"/>
            <ac:inkMk id="85" creationId="{D04B02EE-146E-B9CE-4635-6D16DD1D030C}"/>
          </ac:inkMkLst>
        </pc:inkChg>
        <pc:inkChg chg="del">
          <ac:chgData name="Yalagach, Nakshatra (jhj5dh)" userId="S::jhj5dh@virginia.edu::d688e887-0485-41f6-b003-84f66ce2acdb" providerId="AD" clId="Web-{D7D12F61-B285-DB33-75C4-E3CCEB9BFB29}" dt="2023-06-29T16:20:34.315" v="170"/>
          <ac:inkMkLst>
            <pc:docMk/>
            <pc:sldMk cId="2407512103" sldId="1388"/>
            <ac:inkMk id="86" creationId="{488013E7-4FDA-864C-CCE2-ED28D9F36D20}"/>
          </ac:inkMkLst>
        </pc:inkChg>
        <pc:inkChg chg="del">
          <ac:chgData name="Yalagach, Nakshatra (jhj5dh)" userId="S::jhj5dh@virginia.edu::d688e887-0485-41f6-b003-84f66ce2acdb" providerId="AD" clId="Web-{D7D12F61-B285-DB33-75C4-E3CCEB9BFB29}" dt="2023-06-29T16:20:34.315" v="169"/>
          <ac:inkMkLst>
            <pc:docMk/>
            <pc:sldMk cId="2407512103" sldId="1388"/>
            <ac:inkMk id="87" creationId="{A6FE2372-F6D6-1A52-364A-A15940B8E428}"/>
          </ac:inkMkLst>
        </pc:inkChg>
        <pc:inkChg chg="del">
          <ac:chgData name="Yalagach, Nakshatra (jhj5dh)" userId="S::jhj5dh@virginia.edu::d688e887-0485-41f6-b003-84f66ce2acdb" providerId="AD" clId="Web-{D7D12F61-B285-DB33-75C4-E3CCEB9BFB29}" dt="2023-06-29T16:20:34.315" v="168"/>
          <ac:inkMkLst>
            <pc:docMk/>
            <pc:sldMk cId="2407512103" sldId="1388"/>
            <ac:inkMk id="88" creationId="{8D68D6D8-D581-B4C7-3BA0-1FDD78D718B2}"/>
          </ac:inkMkLst>
        </pc:inkChg>
        <pc:inkChg chg="del">
          <ac:chgData name="Yalagach, Nakshatra (jhj5dh)" userId="S::jhj5dh@virginia.edu::d688e887-0485-41f6-b003-84f66ce2acdb" providerId="AD" clId="Web-{D7D12F61-B285-DB33-75C4-E3CCEB9BFB29}" dt="2023-06-29T16:20:34.315" v="167"/>
          <ac:inkMkLst>
            <pc:docMk/>
            <pc:sldMk cId="2407512103" sldId="1388"/>
            <ac:inkMk id="89" creationId="{BA83EC9C-6324-28B3-0DAD-04B6DF2FD77B}"/>
          </ac:inkMkLst>
        </pc:inkChg>
        <pc:inkChg chg="del">
          <ac:chgData name="Yalagach, Nakshatra (jhj5dh)" userId="S::jhj5dh@virginia.edu::d688e887-0485-41f6-b003-84f66ce2acdb" providerId="AD" clId="Web-{D7D12F61-B285-DB33-75C4-E3CCEB9BFB29}" dt="2023-06-29T16:20:34.315" v="166"/>
          <ac:inkMkLst>
            <pc:docMk/>
            <pc:sldMk cId="2407512103" sldId="1388"/>
            <ac:inkMk id="90" creationId="{4610B6D3-BB0A-22EC-63DE-B268D2B33640}"/>
          </ac:inkMkLst>
        </pc:inkChg>
        <pc:inkChg chg="add">
          <ac:chgData name="Yalagach, Nakshatra (jhj5dh)" userId="S::jhj5dh@virginia.edu::d688e887-0485-41f6-b003-84f66ce2acdb" providerId="AD" clId="Web-{D7D12F61-B285-DB33-75C4-E3CCEB9BFB29}" dt="2023-06-29T16:22:09.021" v="243"/>
          <ac:inkMkLst>
            <pc:docMk/>
            <pc:sldMk cId="2407512103" sldId="1388"/>
            <ac:inkMk id="92" creationId="{1CAD04E0-A2E3-C50A-204B-75DC692DABA4}"/>
          </ac:inkMkLst>
        </pc:inkChg>
        <pc:inkChg chg="add">
          <ac:chgData name="Yalagach, Nakshatra (jhj5dh)" userId="S::jhj5dh@virginia.edu::d688e887-0485-41f6-b003-84f66ce2acdb" providerId="AD" clId="Web-{D7D12F61-B285-DB33-75C4-E3CCEB9BFB29}" dt="2023-06-29T16:22:12.865" v="244"/>
          <ac:inkMkLst>
            <pc:docMk/>
            <pc:sldMk cId="2407512103" sldId="1388"/>
            <ac:inkMk id="93" creationId="{E26B4C10-32BC-678A-A988-097414364B54}"/>
          </ac:inkMkLst>
        </pc:inkChg>
        <pc:inkChg chg="add">
          <ac:chgData name="Yalagach, Nakshatra (jhj5dh)" userId="S::jhj5dh@virginia.edu::d688e887-0485-41f6-b003-84f66ce2acdb" providerId="AD" clId="Web-{D7D12F61-B285-DB33-75C4-E3CCEB9BFB29}" dt="2023-06-29T16:22:19.099" v="245"/>
          <ac:inkMkLst>
            <pc:docMk/>
            <pc:sldMk cId="2407512103" sldId="1388"/>
            <ac:inkMk id="94" creationId="{047A4DB5-FDC4-1E91-6BC0-E1021CCAC637}"/>
          </ac:inkMkLst>
        </pc:inkChg>
        <pc:inkChg chg="add del">
          <ac:chgData name="Yalagach, Nakshatra (jhj5dh)" userId="S::jhj5dh@virginia.edu::d688e887-0485-41f6-b003-84f66ce2acdb" providerId="AD" clId="Web-{D7D12F61-B285-DB33-75C4-E3CCEB9BFB29}" dt="2023-06-29T16:22:26.771" v="247"/>
          <ac:inkMkLst>
            <pc:docMk/>
            <pc:sldMk cId="2407512103" sldId="1388"/>
            <ac:inkMk id="96" creationId="{2EEABD28-D9AD-5A35-49BD-1AEDED47B37C}"/>
          </ac:inkMkLst>
        </pc:inkChg>
        <pc:inkChg chg="add">
          <ac:chgData name="Yalagach, Nakshatra (jhj5dh)" userId="S::jhj5dh@virginia.edu::d688e887-0485-41f6-b003-84f66ce2acdb" providerId="AD" clId="Web-{D7D12F61-B285-DB33-75C4-E3CCEB9BFB29}" dt="2023-06-29T16:22:35.522" v="248"/>
          <ac:inkMkLst>
            <pc:docMk/>
            <pc:sldMk cId="2407512103" sldId="1388"/>
            <ac:inkMk id="97" creationId="{8BDB0F29-6A06-F42E-45A0-B45FB0DF6D5C}"/>
          </ac:inkMkLst>
        </pc:inkChg>
        <pc:inkChg chg="add">
          <ac:chgData name="Yalagach, Nakshatra (jhj5dh)" userId="S::jhj5dh@virginia.edu::d688e887-0485-41f6-b003-84f66ce2acdb" providerId="AD" clId="Web-{D7D12F61-B285-DB33-75C4-E3CCEB9BFB29}" dt="2023-06-29T16:22:40.381" v="249"/>
          <ac:inkMkLst>
            <pc:docMk/>
            <pc:sldMk cId="2407512103" sldId="1388"/>
            <ac:inkMk id="98" creationId="{EAB18CB1-28A7-3DA8-1C5A-CF56E697B5A0}"/>
          </ac:inkMkLst>
        </pc:inkChg>
        <pc:inkChg chg="add">
          <ac:chgData name="Yalagach, Nakshatra (jhj5dh)" userId="S::jhj5dh@virginia.edu::d688e887-0485-41f6-b003-84f66ce2acdb" providerId="AD" clId="Web-{D7D12F61-B285-DB33-75C4-E3CCEB9BFB29}" dt="2023-06-29T16:22:43.412" v="250"/>
          <ac:inkMkLst>
            <pc:docMk/>
            <pc:sldMk cId="2407512103" sldId="1388"/>
            <ac:inkMk id="99" creationId="{3AD9550D-0FC9-F8B3-0D75-F13AD9F904F3}"/>
          </ac:inkMkLst>
        </pc:inkChg>
        <pc:inkChg chg="add del">
          <ac:chgData name="Yalagach, Nakshatra (jhj5dh)" userId="S::jhj5dh@virginia.edu::d688e887-0485-41f6-b003-84f66ce2acdb" providerId="AD" clId="Web-{D7D12F61-B285-DB33-75C4-E3CCEB9BFB29}" dt="2023-06-29T16:22:49.225" v="252"/>
          <ac:inkMkLst>
            <pc:docMk/>
            <pc:sldMk cId="2407512103" sldId="1388"/>
            <ac:inkMk id="100" creationId="{66847ACC-1DC6-5506-D80D-57B54897F9E5}"/>
          </ac:inkMkLst>
        </pc:inkChg>
        <pc:inkChg chg="add">
          <ac:chgData name="Yalagach, Nakshatra (jhj5dh)" userId="S::jhj5dh@virginia.edu::d688e887-0485-41f6-b003-84f66ce2acdb" providerId="AD" clId="Web-{D7D12F61-B285-DB33-75C4-E3CCEB9BFB29}" dt="2023-06-29T16:22:55.960" v="253"/>
          <ac:inkMkLst>
            <pc:docMk/>
            <pc:sldMk cId="2407512103" sldId="1388"/>
            <ac:inkMk id="101" creationId="{A4806D6A-7DCF-2520-0B32-06EDAA004F94}"/>
          </ac:inkMkLst>
        </pc:inkChg>
        <pc:inkChg chg="add">
          <ac:chgData name="Yalagach, Nakshatra (jhj5dh)" userId="S::jhj5dh@virginia.edu::d688e887-0485-41f6-b003-84f66ce2acdb" providerId="AD" clId="Web-{D7D12F61-B285-DB33-75C4-E3CCEB9BFB29}" dt="2023-06-29T16:23:00.022" v="254"/>
          <ac:inkMkLst>
            <pc:docMk/>
            <pc:sldMk cId="2407512103" sldId="1388"/>
            <ac:inkMk id="102" creationId="{D9224547-C1D9-041F-1F86-7BEB0B56FBE4}"/>
          </ac:inkMkLst>
        </pc:inkChg>
        <pc:inkChg chg="add del">
          <ac:chgData name="Yalagach, Nakshatra (jhj5dh)" userId="S::jhj5dh@virginia.edu::d688e887-0485-41f6-b003-84f66ce2acdb" providerId="AD" clId="Web-{D7D12F61-B285-DB33-75C4-E3CCEB9BFB29}" dt="2023-06-29T16:23:05.523" v="256"/>
          <ac:inkMkLst>
            <pc:docMk/>
            <pc:sldMk cId="2407512103" sldId="1388"/>
            <ac:inkMk id="103" creationId="{B825A96D-A4C4-D76E-AD21-A5246E6E8410}"/>
          </ac:inkMkLst>
        </pc:inkChg>
        <pc:inkChg chg="add">
          <ac:chgData name="Yalagach, Nakshatra (jhj5dh)" userId="S::jhj5dh@virginia.edu::d688e887-0485-41f6-b003-84f66ce2acdb" providerId="AD" clId="Web-{D7D12F61-B285-DB33-75C4-E3CCEB9BFB29}" dt="2023-06-29T16:23:10.554" v="257"/>
          <ac:inkMkLst>
            <pc:docMk/>
            <pc:sldMk cId="2407512103" sldId="1388"/>
            <ac:inkMk id="104" creationId="{76311F62-146E-B107-2231-9ECD1C42890B}"/>
          </ac:inkMkLst>
        </pc:inkChg>
        <pc:inkChg chg="add">
          <ac:chgData name="Yalagach, Nakshatra (jhj5dh)" userId="S::jhj5dh@virginia.edu::d688e887-0485-41f6-b003-84f66ce2acdb" providerId="AD" clId="Web-{D7D12F61-B285-DB33-75C4-E3CCEB9BFB29}" dt="2023-06-29T16:23:14.148" v="258"/>
          <ac:inkMkLst>
            <pc:docMk/>
            <pc:sldMk cId="2407512103" sldId="1388"/>
            <ac:inkMk id="105" creationId="{BC6D2A81-372C-DF3B-5D35-FE807463AAF1}"/>
          </ac:inkMkLst>
        </pc:inkChg>
        <pc:inkChg chg="add del">
          <ac:chgData name="Yalagach, Nakshatra (jhj5dh)" userId="S::jhj5dh@virginia.edu::d688e887-0485-41f6-b003-84f66ce2acdb" providerId="AD" clId="Web-{D7D12F61-B285-DB33-75C4-E3CCEB9BFB29}" dt="2023-06-29T16:23:20.429" v="260"/>
          <ac:inkMkLst>
            <pc:docMk/>
            <pc:sldMk cId="2407512103" sldId="1388"/>
            <ac:inkMk id="106" creationId="{36C8F251-8075-AC25-32F1-57D2CBD5DAAD}"/>
          </ac:inkMkLst>
        </pc:inkChg>
        <pc:inkChg chg="add">
          <ac:chgData name="Yalagach, Nakshatra (jhj5dh)" userId="S::jhj5dh@virginia.edu::d688e887-0485-41f6-b003-84f66ce2acdb" providerId="AD" clId="Web-{D7D12F61-B285-DB33-75C4-E3CCEB9BFB29}" dt="2023-06-29T16:23:30.898" v="261"/>
          <ac:inkMkLst>
            <pc:docMk/>
            <pc:sldMk cId="2407512103" sldId="1388"/>
            <ac:inkMk id="107" creationId="{456000F2-28D8-E887-0F85-46ABA550B471}"/>
          </ac:inkMkLst>
        </pc:inkChg>
        <pc:inkChg chg="add">
          <ac:chgData name="Yalagach, Nakshatra (jhj5dh)" userId="S::jhj5dh@virginia.edu::d688e887-0485-41f6-b003-84f66ce2acdb" providerId="AD" clId="Web-{D7D12F61-B285-DB33-75C4-E3CCEB9BFB29}" dt="2023-06-29T16:23:34.320" v="262"/>
          <ac:inkMkLst>
            <pc:docMk/>
            <pc:sldMk cId="2407512103" sldId="1388"/>
            <ac:inkMk id="108" creationId="{30D224B9-2835-90BB-8CC2-FCA0058178D9}"/>
          </ac:inkMkLst>
        </pc:inkChg>
        <pc:inkChg chg="add">
          <ac:chgData name="Yalagach, Nakshatra (jhj5dh)" userId="S::jhj5dh@virginia.edu::d688e887-0485-41f6-b003-84f66ce2acdb" providerId="AD" clId="Web-{D7D12F61-B285-DB33-75C4-E3CCEB9BFB29}" dt="2023-06-29T16:23:36.649" v="263"/>
          <ac:inkMkLst>
            <pc:docMk/>
            <pc:sldMk cId="2407512103" sldId="1388"/>
            <ac:inkMk id="109" creationId="{AC61D98F-55A1-17D5-D9CB-564EEA48883E}"/>
          </ac:inkMkLst>
        </pc:inkChg>
        <pc:inkChg chg="add">
          <ac:chgData name="Yalagach, Nakshatra (jhj5dh)" userId="S::jhj5dh@virginia.edu::d688e887-0485-41f6-b003-84f66ce2acdb" providerId="AD" clId="Web-{D7D12F61-B285-DB33-75C4-E3CCEB9BFB29}" dt="2023-06-29T16:23:39.320" v="264"/>
          <ac:inkMkLst>
            <pc:docMk/>
            <pc:sldMk cId="2407512103" sldId="1388"/>
            <ac:inkMk id="110" creationId="{E51C79DA-AEFC-44A5-847A-0953B114DD71}"/>
          </ac:inkMkLst>
        </pc:inkChg>
        <pc:inkChg chg="add">
          <ac:chgData name="Yalagach, Nakshatra (jhj5dh)" userId="S::jhj5dh@virginia.edu::d688e887-0485-41f6-b003-84f66ce2acdb" providerId="AD" clId="Web-{D7D12F61-B285-DB33-75C4-E3CCEB9BFB29}" dt="2023-06-29T16:23:42.961" v="265"/>
          <ac:inkMkLst>
            <pc:docMk/>
            <pc:sldMk cId="2407512103" sldId="1388"/>
            <ac:inkMk id="111" creationId="{C7DD7019-FBD6-EC8F-F4E7-CC0C22EE807F}"/>
          </ac:inkMkLst>
        </pc:inkChg>
        <pc:inkChg chg="add">
          <ac:chgData name="Yalagach, Nakshatra (jhj5dh)" userId="S::jhj5dh@virginia.edu::d688e887-0485-41f6-b003-84f66ce2acdb" providerId="AD" clId="Web-{D7D12F61-B285-DB33-75C4-E3CCEB9BFB29}" dt="2023-06-29T16:23:46.836" v="266"/>
          <ac:inkMkLst>
            <pc:docMk/>
            <pc:sldMk cId="2407512103" sldId="1388"/>
            <ac:inkMk id="112" creationId="{DF7C3C29-905B-D3D5-2078-667F916E0141}"/>
          </ac:inkMkLst>
        </pc:inkChg>
        <pc:inkChg chg="add">
          <ac:chgData name="Yalagach, Nakshatra (jhj5dh)" userId="S::jhj5dh@virginia.edu::d688e887-0485-41f6-b003-84f66ce2acdb" providerId="AD" clId="Web-{D7D12F61-B285-DB33-75C4-E3CCEB9BFB29}" dt="2023-06-29T16:23:50.977" v="267"/>
          <ac:inkMkLst>
            <pc:docMk/>
            <pc:sldMk cId="2407512103" sldId="1388"/>
            <ac:inkMk id="113" creationId="{7B20CA0A-FA5F-551B-08FD-E52286053FE1}"/>
          </ac:inkMkLst>
        </pc:inkChg>
      </pc:sldChg>
      <pc:sldChg chg="addSp delSp">
        <pc:chgData name="Yalagach, Nakshatra (jhj5dh)" userId="S::jhj5dh@virginia.edu::d688e887-0485-41f6-b003-84f66ce2acdb" providerId="AD" clId="Web-{D7D12F61-B285-DB33-75C4-E3CCEB9BFB29}" dt="2023-06-29T16:20:12.095" v="165"/>
        <pc:sldMkLst>
          <pc:docMk/>
          <pc:sldMk cId="2803581444" sldId="1476"/>
        </pc:sldMkLst>
        <pc:inkChg chg="add">
          <ac:chgData name="Yalagach, Nakshatra (jhj5dh)" userId="S::jhj5dh@virginia.edu::d688e887-0485-41f6-b003-84f66ce2acdb" providerId="AD" clId="Web-{D7D12F61-B285-DB33-75C4-E3CCEB9BFB29}" dt="2023-06-29T16:15:43.071" v="43"/>
          <ac:inkMkLst>
            <pc:docMk/>
            <pc:sldMk cId="2803581444" sldId="1476"/>
            <ac:inkMk id="3" creationId="{3A719AEE-98B5-5FDA-FEFE-78A53A3EAD35}"/>
          </ac:inkMkLst>
        </pc:inkChg>
        <pc:inkChg chg="add del">
          <ac:chgData name="Yalagach, Nakshatra (jhj5dh)" userId="S::jhj5dh@virginia.edu::d688e887-0485-41f6-b003-84f66ce2acdb" providerId="AD" clId="Web-{D7D12F61-B285-DB33-75C4-E3CCEB9BFB29}" dt="2023-06-29T16:15:48.962" v="45"/>
          <ac:inkMkLst>
            <pc:docMk/>
            <pc:sldMk cId="2803581444" sldId="1476"/>
            <ac:inkMk id="8" creationId="{261C39F6-C3A9-17B7-05F3-E5568D5A9FD4}"/>
          </ac:inkMkLst>
        </pc:inkChg>
        <pc:inkChg chg="add del">
          <ac:chgData name="Yalagach, Nakshatra (jhj5dh)" userId="S::jhj5dh@virginia.edu::d688e887-0485-41f6-b003-84f66ce2acdb" providerId="AD" clId="Web-{D7D12F61-B285-DB33-75C4-E3CCEB9BFB29}" dt="2023-06-29T16:15:58.650" v="47"/>
          <ac:inkMkLst>
            <pc:docMk/>
            <pc:sldMk cId="2803581444" sldId="1476"/>
            <ac:inkMk id="11" creationId="{E50BA446-A031-92E4-52CE-757A2D50C407}"/>
          </ac:inkMkLst>
        </pc:inkChg>
        <pc:inkChg chg="add">
          <ac:chgData name="Yalagach, Nakshatra (jhj5dh)" userId="S::jhj5dh@virginia.edu::d688e887-0485-41f6-b003-84f66ce2acdb" providerId="AD" clId="Web-{D7D12F61-B285-DB33-75C4-E3CCEB9BFB29}" dt="2023-06-29T16:16:02.572" v="48"/>
          <ac:inkMkLst>
            <pc:docMk/>
            <pc:sldMk cId="2803581444" sldId="1476"/>
            <ac:inkMk id="13" creationId="{FBC707F2-6DBC-CB88-8ACD-7E94E0288068}"/>
          </ac:inkMkLst>
        </pc:inkChg>
        <pc:inkChg chg="add">
          <ac:chgData name="Yalagach, Nakshatra (jhj5dh)" userId="S::jhj5dh@virginia.edu::d688e887-0485-41f6-b003-84f66ce2acdb" providerId="AD" clId="Web-{D7D12F61-B285-DB33-75C4-E3CCEB9BFB29}" dt="2023-06-29T16:16:04.931" v="49"/>
          <ac:inkMkLst>
            <pc:docMk/>
            <pc:sldMk cId="2803581444" sldId="1476"/>
            <ac:inkMk id="15" creationId="{2B675C06-616F-8D3C-6655-5DED26069E28}"/>
          </ac:inkMkLst>
        </pc:inkChg>
        <pc:inkChg chg="del">
          <ac:chgData name="Yalagach, Nakshatra (jhj5dh)" userId="S::jhj5dh@virginia.edu::d688e887-0485-41f6-b003-84f66ce2acdb" providerId="AD" clId="Web-{D7D12F61-B285-DB33-75C4-E3CCEB9BFB29}" dt="2023-06-29T16:15:34.618" v="41"/>
          <ac:inkMkLst>
            <pc:docMk/>
            <pc:sldMk cId="2803581444" sldId="1476"/>
            <ac:inkMk id="16" creationId="{E9DE9AA8-DBE6-3427-D3FC-AB8B77767D85}"/>
          </ac:inkMkLst>
        </pc:inkChg>
        <pc:inkChg chg="add">
          <ac:chgData name="Yalagach, Nakshatra (jhj5dh)" userId="S::jhj5dh@virginia.edu::d688e887-0485-41f6-b003-84f66ce2acdb" providerId="AD" clId="Web-{D7D12F61-B285-DB33-75C4-E3CCEB9BFB29}" dt="2023-06-29T16:16:07.025" v="50"/>
          <ac:inkMkLst>
            <pc:docMk/>
            <pc:sldMk cId="2803581444" sldId="1476"/>
            <ac:inkMk id="17" creationId="{11DEBBD9-DB63-2239-0C95-C2B59D07CA0E}"/>
          </ac:inkMkLst>
        </pc:inkChg>
        <pc:inkChg chg="add">
          <ac:chgData name="Yalagach, Nakshatra (jhj5dh)" userId="S::jhj5dh@virginia.edu::d688e887-0485-41f6-b003-84f66ce2acdb" providerId="AD" clId="Web-{D7D12F61-B285-DB33-75C4-E3CCEB9BFB29}" dt="2023-06-29T16:16:08.697" v="51"/>
          <ac:inkMkLst>
            <pc:docMk/>
            <pc:sldMk cId="2803581444" sldId="1476"/>
            <ac:inkMk id="19" creationId="{CB32AEB5-D7D4-7186-519D-BC359C4D7C83}"/>
          </ac:inkMkLst>
        </pc:inkChg>
        <pc:inkChg chg="add">
          <ac:chgData name="Yalagach, Nakshatra (jhj5dh)" userId="S::jhj5dh@virginia.edu::d688e887-0485-41f6-b003-84f66ce2acdb" providerId="AD" clId="Web-{D7D12F61-B285-DB33-75C4-E3CCEB9BFB29}" dt="2023-06-29T16:16:10.728" v="52"/>
          <ac:inkMkLst>
            <pc:docMk/>
            <pc:sldMk cId="2803581444" sldId="1476"/>
            <ac:inkMk id="20" creationId="{34885BFD-4B0B-EA5B-9093-128D4A337AC9}"/>
          </ac:inkMkLst>
        </pc:inkChg>
        <pc:inkChg chg="del">
          <ac:chgData name="Yalagach, Nakshatra (jhj5dh)" userId="S::jhj5dh@virginia.edu::d688e887-0485-41f6-b003-84f66ce2acdb" providerId="AD" clId="Web-{D7D12F61-B285-DB33-75C4-E3CCEB9BFB29}" dt="2023-06-29T16:15:34.618" v="40"/>
          <ac:inkMkLst>
            <pc:docMk/>
            <pc:sldMk cId="2803581444" sldId="1476"/>
            <ac:inkMk id="21" creationId="{B410F6BD-5DD8-BA3E-FD57-648A8C82C4BF}"/>
          </ac:inkMkLst>
        </pc:inkChg>
        <pc:inkChg chg="del">
          <ac:chgData name="Yalagach, Nakshatra (jhj5dh)" userId="S::jhj5dh@virginia.edu::d688e887-0485-41f6-b003-84f66ce2acdb" providerId="AD" clId="Web-{D7D12F61-B285-DB33-75C4-E3CCEB9BFB29}" dt="2023-06-29T16:15:34.618" v="42"/>
          <ac:inkMkLst>
            <pc:docMk/>
            <pc:sldMk cId="2803581444" sldId="1476"/>
            <ac:inkMk id="25" creationId="{6C9FE8CF-5B2D-B2A2-58DA-FA6D0635ACC6}"/>
          </ac:inkMkLst>
        </pc:inkChg>
        <pc:inkChg chg="del">
          <ac:chgData name="Yalagach, Nakshatra (jhj5dh)" userId="S::jhj5dh@virginia.edu::d688e887-0485-41f6-b003-84f66ce2acdb" providerId="AD" clId="Web-{D7D12F61-B285-DB33-75C4-E3CCEB9BFB29}" dt="2023-06-29T16:15:34.618" v="39"/>
          <ac:inkMkLst>
            <pc:docMk/>
            <pc:sldMk cId="2803581444" sldId="1476"/>
            <ac:inkMk id="28" creationId="{852E7B50-6EBE-6A55-0328-D5EB8CDE0879}"/>
          </ac:inkMkLst>
        </pc:inkChg>
        <pc:inkChg chg="add del">
          <ac:chgData name="Yalagach, Nakshatra (jhj5dh)" userId="S::jhj5dh@virginia.edu::d688e887-0485-41f6-b003-84f66ce2acdb" providerId="AD" clId="Web-{D7D12F61-B285-DB33-75C4-E3CCEB9BFB29}" dt="2023-06-29T16:16:19.213" v="54"/>
          <ac:inkMkLst>
            <pc:docMk/>
            <pc:sldMk cId="2803581444" sldId="1476"/>
            <ac:inkMk id="29" creationId="{96F3D7EC-84DA-ADB2-6ED8-1338859D8276}"/>
          </ac:inkMkLst>
        </pc:inkChg>
        <pc:inkChg chg="del">
          <ac:chgData name="Yalagach, Nakshatra (jhj5dh)" userId="S::jhj5dh@virginia.edu::d688e887-0485-41f6-b003-84f66ce2acdb" providerId="AD" clId="Web-{D7D12F61-B285-DB33-75C4-E3CCEB9BFB29}" dt="2023-06-29T16:15:34.618" v="38"/>
          <ac:inkMkLst>
            <pc:docMk/>
            <pc:sldMk cId="2803581444" sldId="1476"/>
            <ac:inkMk id="30" creationId="{567E9E8F-1DA5-5343-BDA9-2BB6E04FA5A0}"/>
          </ac:inkMkLst>
        </pc:inkChg>
        <pc:inkChg chg="del">
          <ac:chgData name="Yalagach, Nakshatra (jhj5dh)" userId="S::jhj5dh@virginia.edu::d688e887-0485-41f6-b003-84f66ce2acdb" providerId="AD" clId="Web-{D7D12F61-B285-DB33-75C4-E3CCEB9BFB29}" dt="2023-06-29T16:15:27.664" v="0"/>
          <ac:inkMkLst>
            <pc:docMk/>
            <pc:sldMk cId="2803581444" sldId="1476"/>
            <ac:inkMk id="31" creationId="{5F54686A-A5DA-FB60-7201-F6EB0EA4B622}"/>
          </ac:inkMkLst>
        </pc:inkChg>
        <pc:inkChg chg="add del">
          <ac:chgData name="Yalagach, Nakshatra (jhj5dh)" userId="S::jhj5dh@virginia.edu::d688e887-0485-41f6-b003-84f66ce2acdb" providerId="AD" clId="Web-{D7D12F61-B285-DB33-75C4-E3CCEB9BFB29}" dt="2023-06-29T16:16:23.838" v="56"/>
          <ac:inkMkLst>
            <pc:docMk/>
            <pc:sldMk cId="2803581444" sldId="1476"/>
            <ac:inkMk id="32" creationId="{1BF2FD97-3565-C805-C67D-33DB48ACA79E}"/>
          </ac:inkMkLst>
        </pc:inkChg>
        <pc:inkChg chg="del">
          <ac:chgData name="Yalagach, Nakshatra (jhj5dh)" userId="S::jhj5dh@virginia.edu::d688e887-0485-41f6-b003-84f66ce2acdb" providerId="AD" clId="Web-{D7D12F61-B285-DB33-75C4-E3CCEB9BFB29}" dt="2023-06-29T16:15:34.602" v="37"/>
          <ac:inkMkLst>
            <pc:docMk/>
            <pc:sldMk cId="2803581444" sldId="1476"/>
            <ac:inkMk id="34" creationId="{EEBBB38D-4112-BB4C-1EF6-EABD6A08C1B2}"/>
          </ac:inkMkLst>
        </pc:inkChg>
        <pc:inkChg chg="del">
          <ac:chgData name="Yalagach, Nakshatra (jhj5dh)" userId="S::jhj5dh@virginia.edu::d688e887-0485-41f6-b003-84f66ce2acdb" providerId="AD" clId="Web-{D7D12F61-B285-DB33-75C4-E3CCEB9BFB29}" dt="2023-06-29T16:15:34.602" v="36"/>
          <ac:inkMkLst>
            <pc:docMk/>
            <pc:sldMk cId="2803581444" sldId="1476"/>
            <ac:inkMk id="35" creationId="{B9D8041F-BFA4-D531-9818-C7F2C02F7A1F}"/>
          </ac:inkMkLst>
        </pc:inkChg>
        <pc:inkChg chg="del">
          <ac:chgData name="Yalagach, Nakshatra (jhj5dh)" userId="S::jhj5dh@virginia.edu::d688e887-0485-41f6-b003-84f66ce2acdb" providerId="AD" clId="Web-{D7D12F61-B285-DB33-75C4-E3CCEB9BFB29}" dt="2023-06-29T16:15:34.602" v="35"/>
          <ac:inkMkLst>
            <pc:docMk/>
            <pc:sldMk cId="2803581444" sldId="1476"/>
            <ac:inkMk id="36" creationId="{3A1AA9FE-4944-FA04-E069-9252FE629440}"/>
          </ac:inkMkLst>
        </pc:inkChg>
        <pc:inkChg chg="del">
          <ac:chgData name="Yalagach, Nakshatra (jhj5dh)" userId="S::jhj5dh@virginia.edu::d688e887-0485-41f6-b003-84f66ce2acdb" providerId="AD" clId="Web-{D7D12F61-B285-DB33-75C4-E3CCEB9BFB29}" dt="2023-06-29T16:15:34.602" v="34"/>
          <ac:inkMkLst>
            <pc:docMk/>
            <pc:sldMk cId="2803581444" sldId="1476"/>
            <ac:inkMk id="38" creationId="{85705D85-C12A-6D0D-DA6C-A243D5953EE1}"/>
          </ac:inkMkLst>
        </pc:inkChg>
        <pc:inkChg chg="add">
          <ac:chgData name="Yalagach, Nakshatra (jhj5dh)" userId="S::jhj5dh@virginia.edu::d688e887-0485-41f6-b003-84f66ce2acdb" providerId="AD" clId="Web-{D7D12F61-B285-DB33-75C4-E3CCEB9BFB29}" dt="2023-06-29T16:16:30.869" v="57"/>
          <ac:inkMkLst>
            <pc:docMk/>
            <pc:sldMk cId="2803581444" sldId="1476"/>
            <ac:inkMk id="39" creationId="{0D9C308A-DD88-4B9C-9AE2-CCD795535DAE}"/>
          </ac:inkMkLst>
        </pc:inkChg>
        <pc:inkChg chg="del">
          <ac:chgData name="Yalagach, Nakshatra (jhj5dh)" userId="S::jhj5dh@virginia.edu::d688e887-0485-41f6-b003-84f66ce2acdb" providerId="AD" clId="Web-{D7D12F61-B285-DB33-75C4-E3CCEB9BFB29}" dt="2023-06-29T16:15:34.602" v="33"/>
          <ac:inkMkLst>
            <pc:docMk/>
            <pc:sldMk cId="2803581444" sldId="1476"/>
            <ac:inkMk id="42" creationId="{CF640447-2D8E-46BB-E211-4563751F84E1}"/>
          </ac:inkMkLst>
        </pc:inkChg>
        <pc:inkChg chg="del">
          <ac:chgData name="Yalagach, Nakshatra (jhj5dh)" userId="S::jhj5dh@virginia.edu::d688e887-0485-41f6-b003-84f66ce2acdb" providerId="AD" clId="Web-{D7D12F61-B285-DB33-75C4-E3CCEB9BFB29}" dt="2023-06-29T16:15:34.602" v="32"/>
          <ac:inkMkLst>
            <pc:docMk/>
            <pc:sldMk cId="2803581444" sldId="1476"/>
            <ac:inkMk id="46" creationId="{C4FCC225-9501-4D74-75A7-342E91979EEF}"/>
          </ac:inkMkLst>
        </pc:inkChg>
        <pc:inkChg chg="del">
          <ac:chgData name="Yalagach, Nakshatra (jhj5dh)" userId="S::jhj5dh@virginia.edu::d688e887-0485-41f6-b003-84f66ce2acdb" providerId="AD" clId="Web-{D7D12F61-B285-DB33-75C4-E3CCEB9BFB29}" dt="2023-06-29T16:15:34.602" v="31"/>
          <ac:inkMkLst>
            <pc:docMk/>
            <pc:sldMk cId="2803581444" sldId="1476"/>
            <ac:inkMk id="47" creationId="{8618E8EE-C7BE-D760-6C8C-4B643D1139DB}"/>
          </ac:inkMkLst>
        </pc:inkChg>
        <pc:inkChg chg="del">
          <ac:chgData name="Yalagach, Nakshatra (jhj5dh)" userId="S::jhj5dh@virginia.edu::d688e887-0485-41f6-b003-84f66ce2acdb" providerId="AD" clId="Web-{D7D12F61-B285-DB33-75C4-E3CCEB9BFB29}" dt="2023-06-29T16:15:34.602" v="30"/>
          <ac:inkMkLst>
            <pc:docMk/>
            <pc:sldMk cId="2803581444" sldId="1476"/>
            <ac:inkMk id="48" creationId="{41D91756-4473-1DFE-A3D3-95CFC147C1A3}"/>
          </ac:inkMkLst>
        </pc:inkChg>
        <pc:inkChg chg="del">
          <ac:chgData name="Yalagach, Nakshatra (jhj5dh)" userId="S::jhj5dh@virginia.edu::d688e887-0485-41f6-b003-84f66ce2acdb" providerId="AD" clId="Web-{D7D12F61-B285-DB33-75C4-E3CCEB9BFB29}" dt="2023-06-29T16:15:34.602" v="29"/>
          <ac:inkMkLst>
            <pc:docMk/>
            <pc:sldMk cId="2803581444" sldId="1476"/>
            <ac:inkMk id="49" creationId="{DE1C7735-6818-0A38-A290-3ABF3769CA47}"/>
          </ac:inkMkLst>
        </pc:inkChg>
        <pc:inkChg chg="del">
          <ac:chgData name="Yalagach, Nakshatra (jhj5dh)" userId="S::jhj5dh@virginia.edu::d688e887-0485-41f6-b003-84f66ce2acdb" providerId="AD" clId="Web-{D7D12F61-B285-DB33-75C4-E3CCEB9BFB29}" dt="2023-06-29T16:15:34.602" v="28"/>
          <ac:inkMkLst>
            <pc:docMk/>
            <pc:sldMk cId="2803581444" sldId="1476"/>
            <ac:inkMk id="50" creationId="{4AAB7D1E-7F24-7738-70F7-460E766E28F0}"/>
          </ac:inkMkLst>
        </pc:inkChg>
        <pc:inkChg chg="add">
          <ac:chgData name="Yalagach, Nakshatra (jhj5dh)" userId="S::jhj5dh@virginia.edu::d688e887-0485-41f6-b003-84f66ce2acdb" providerId="AD" clId="Web-{D7D12F61-B285-DB33-75C4-E3CCEB9BFB29}" dt="2023-06-29T16:16:33.870" v="58"/>
          <ac:inkMkLst>
            <pc:docMk/>
            <pc:sldMk cId="2803581444" sldId="1476"/>
            <ac:inkMk id="51" creationId="{2C486C3B-15A6-331F-8E9E-F5C40E6DCE22}"/>
          </ac:inkMkLst>
        </pc:inkChg>
        <pc:inkChg chg="add">
          <ac:chgData name="Yalagach, Nakshatra (jhj5dh)" userId="S::jhj5dh@virginia.edu::d688e887-0485-41f6-b003-84f66ce2acdb" providerId="AD" clId="Web-{D7D12F61-B285-DB33-75C4-E3CCEB9BFB29}" dt="2023-06-29T16:16:35.760" v="59"/>
          <ac:inkMkLst>
            <pc:docMk/>
            <pc:sldMk cId="2803581444" sldId="1476"/>
            <ac:inkMk id="54" creationId="{667D0821-8582-1367-B683-364D69EBD2F9}"/>
          </ac:inkMkLst>
        </pc:inkChg>
        <pc:inkChg chg="add">
          <ac:chgData name="Yalagach, Nakshatra (jhj5dh)" userId="S::jhj5dh@virginia.edu::d688e887-0485-41f6-b003-84f66ce2acdb" providerId="AD" clId="Web-{D7D12F61-B285-DB33-75C4-E3CCEB9BFB29}" dt="2023-06-29T16:16:38.604" v="60"/>
          <ac:inkMkLst>
            <pc:docMk/>
            <pc:sldMk cId="2803581444" sldId="1476"/>
            <ac:inkMk id="55" creationId="{85BEEDDC-A42F-DDBB-E929-1E32B496FEEE}"/>
          </ac:inkMkLst>
        </pc:inkChg>
        <pc:inkChg chg="add">
          <ac:chgData name="Yalagach, Nakshatra (jhj5dh)" userId="S::jhj5dh@virginia.edu::d688e887-0485-41f6-b003-84f66ce2acdb" providerId="AD" clId="Web-{D7D12F61-B285-DB33-75C4-E3CCEB9BFB29}" dt="2023-06-29T16:16:39.901" v="61"/>
          <ac:inkMkLst>
            <pc:docMk/>
            <pc:sldMk cId="2803581444" sldId="1476"/>
            <ac:inkMk id="56" creationId="{4E66045E-4F53-E7B2-FCBE-06868E6348CD}"/>
          </ac:inkMkLst>
        </pc:inkChg>
        <pc:inkChg chg="del">
          <ac:chgData name="Yalagach, Nakshatra (jhj5dh)" userId="S::jhj5dh@virginia.edu::d688e887-0485-41f6-b003-84f66ce2acdb" providerId="AD" clId="Web-{D7D12F61-B285-DB33-75C4-E3CCEB9BFB29}" dt="2023-06-29T16:15:34.602" v="27"/>
          <ac:inkMkLst>
            <pc:docMk/>
            <pc:sldMk cId="2803581444" sldId="1476"/>
            <ac:inkMk id="57" creationId="{3D4FA438-8989-4EB9-806B-23CA841E6BB2}"/>
          </ac:inkMkLst>
        </pc:inkChg>
        <pc:inkChg chg="del">
          <ac:chgData name="Yalagach, Nakshatra (jhj5dh)" userId="S::jhj5dh@virginia.edu::d688e887-0485-41f6-b003-84f66ce2acdb" providerId="AD" clId="Web-{D7D12F61-B285-DB33-75C4-E3CCEB9BFB29}" dt="2023-06-29T16:15:34.602" v="26"/>
          <ac:inkMkLst>
            <pc:docMk/>
            <pc:sldMk cId="2803581444" sldId="1476"/>
            <ac:inkMk id="58" creationId="{59685AC2-9916-B555-CE3C-D361E3A16D79}"/>
          </ac:inkMkLst>
        </pc:inkChg>
        <pc:inkChg chg="del">
          <ac:chgData name="Yalagach, Nakshatra (jhj5dh)" userId="S::jhj5dh@virginia.edu::d688e887-0485-41f6-b003-84f66ce2acdb" providerId="AD" clId="Web-{D7D12F61-B285-DB33-75C4-E3CCEB9BFB29}" dt="2023-06-29T16:15:34.602" v="25"/>
          <ac:inkMkLst>
            <pc:docMk/>
            <pc:sldMk cId="2803581444" sldId="1476"/>
            <ac:inkMk id="59" creationId="{F259F981-FDAA-AF1E-BEBF-E8098FD2EA6C}"/>
          </ac:inkMkLst>
        </pc:inkChg>
        <pc:inkChg chg="del">
          <ac:chgData name="Yalagach, Nakshatra (jhj5dh)" userId="S::jhj5dh@virginia.edu::d688e887-0485-41f6-b003-84f66ce2acdb" providerId="AD" clId="Web-{D7D12F61-B285-DB33-75C4-E3CCEB9BFB29}" dt="2023-06-29T16:15:34.602" v="24"/>
          <ac:inkMkLst>
            <pc:docMk/>
            <pc:sldMk cId="2803581444" sldId="1476"/>
            <ac:inkMk id="60" creationId="{DE468550-A09A-5559-351E-F1C63E89E6A0}"/>
          </ac:inkMkLst>
        </pc:inkChg>
        <pc:inkChg chg="del">
          <ac:chgData name="Yalagach, Nakshatra (jhj5dh)" userId="S::jhj5dh@virginia.edu::d688e887-0485-41f6-b003-84f66ce2acdb" providerId="AD" clId="Web-{D7D12F61-B285-DB33-75C4-E3CCEB9BFB29}" dt="2023-06-29T16:15:34.602" v="23"/>
          <ac:inkMkLst>
            <pc:docMk/>
            <pc:sldMk cId="2803581444" sldId="1476"/>
            <ac:inkMk id="61" creationId="{CB936E59-B7CC-DE1A-F0C4-29D0D4CAB4EA}"/>
          </ac:inkMkLst>
        </pc:inkChg>
        <pc:inkChg chg="del">
          <ac:chgData name="Yalagach, Nakshatra (jhj5dh)" userId="S::jhj5dh@virginia.edu::d688e887-0485-41f6-b003-84f66ce2acdb" providerId="AD" clId="Web-{D7D12F61-B285-DB33-75C4-E3CCEB9BFB29}" dt="2023-06-29T16:15:34.602" v="22"/>
          <ac:inkMkLst>
            <pc:docMk/>
            <pc:sldMk cId="2803581444" sldId="1476"/>
            <ac:inkMk id="62" creationId="{E25C3298-B429-CAD2-F112-86AF6F73CD5F}"/>
          </ac:inkMkLst>
        </pc:inkChg>
        <pc:inkChg chg="del">
          <ac:chgData name="Yalagach, Nakshatra (jhj5dh)" userId="S::jhj5dh@virginia.edu::d688e887-0485-41f6-b003-84f66ce2acdb" providerId="AD" clId="Web-{D7D12F61-B285-DB33-75C4-E3CCEB9BFB29}" dt="2023-06-29T16:15:34.602" v="21"/>
          <ac:inkMkLst>
            <pc:docMk/>
            <pc:sldMk cId="2803581444" sldId="1476"/>
            <ac:inkMk id="63" creationId="{DEB3EB29-4741-DD96-6D33-B58EDD5EEBDD}"/>
          </ac:inkMkLst>
        </pc:inkChg>
        <pc:inkChg chg="del">
          <ac:chgData name="Yalagach, Nakshatra (jhj5dh)" userId="S::jhj5dh@virginia.edu::d688e887-0485-41f6-b003-84f66ce2acdb" providerId="AD" clId="Web-{D7D12F61-B285-DB33-75C4-E3CCEB9BFB29}" dt="2023-06-29T16:15:34.602" v="20"/>
          <ac:inkMkLst>
            <pc:docMk/>
            <pc:sldMk cId="2803581444" sldId="1476"/>
            <ac:inkMk id="64" creationId="{ACFF6A9D-B3CD-4BD4-B942-4147A3B8A29B}"/>
          </ac:inkMkLst>
        </pc:inkChg>
        <pc:inkChg chg="del">
          <ac:chgData name="Yalagach, Nakshatra (jhj5dh)" userId="S::jhj5dh@virginia.edu::d688e887-0485-41f6-b003-84f66ce2acdb" providerId="AD" clId="Web-{D7D12F61-B285-DB33-75C4-E3CCEB9BFB29}" dt="2023-06-29T16:15:34.602" v="19"/>
          <ac:inkMkLst>
            <pc:docMk/>
            <pc:sldMk cId="2803581444" sldId="1476"/>
            <ac:inkMk id="65" creationId="{2F3EB6AF-B3F4-EF3F-A217-09F362EDB458}"/>
          </ac:inkMkLst>
        </pc:inkChg>
        <pc:inkChg chg="del">
          <ac:chgData name="Yalagach, Nakshatra (jhj5dh)" userId="S::jhj5dh@virginia.edu::d688e887-0485-41f6-b003-84f66ce2acdb" providerId="AD" clId="Web-{D7D12F61-B285-DB33-75C4-E3CCEB9BFB29}" dt="2023-06-29T16:15:34.602" v="18"/>
          <ac:inkMkLst>
            <pc:docMk/>
            <pc:sldMk cId="2803581444" sldId="1476"/>
            <ac:inkMk id="66" creationId="{8F14376F-E517-F2AA-BCC8-B0EDA4C03662}"/>
          </ac:inkMkLst>
        </pc:inkChg>
        <pc:inkChg chg="del">
          <ac:chgData name="Yalagach, Nakshatra (jhj5dh)" userId="S::jhj5dh@virginia.edu::d688e887-0485-41f6-b003-84f66ce2acdb" providerId="AD" clId="Web-{D7D12F61-B285-DB33-75C4-E3CCEB9BFB29}" dt="2023-06-29T16:15:34.602" v="17"/>
          <ac:inkMkLst>
            <pc:docMk/>
            <pc:sldMk cId="2803581444" sldId="1476"/>
            <ac:inkMk id="67" creationId="{8AFE0D07-70B1-69E9-C7E8-34BE4C849A25}"/>
          </ac:inkMkLst>
        </pc:inkChg>
        <pc:inkChg chg="del">
          <ac:chgData name="Yalagach, Nakshatra (jhj5dh)" userId="S::jhj5dh@virginia.edu::d688e887-0485-41f6-b003-84f66ce2acdb" providerId="AD" clId="Web-{D7D12F61-B285-DB33-75C4-E3CCEB9BFB29}" dt="2023-06-29T16:15:34.602" v="16"/>
          <ac:inkMkLst>
            <pc:docMk/>
            <pc:sldMk cId="2803581444" sldId="1476"/>
            <ac:inkMk id="68" creationId="{133D627E-BB40-1DCD-5BBA-6403EBAC65EB}"/>
          </ac:inkMkLst>
        </pc:inkChg>
        <pc:inkChg chg="del">
          <ac:chgData name="Yalagach, Nakshatra (jhj5dh)" userId="S::jhj5dh@virginia.edu::d688e887-0485-41f6-b003-84f66ce2acdb" providerId="AD" clId="Web-{D7D12F61-B285-DB33-75C4-E3CCEB9BFB29}" dt="2023-06-29T16:15:34.602" v="15"/>
          <ac:inkMkLst>
            <pc:docMk/>
            <pc:sldMk cId="2803581444" sldId="1476"/>
            <ac:inkMk id="69" creationId="{8DF1DD58-7521-2A4A-7728-4A3B9ED8CF84}"/>
          </ac:inkMkLst>
        </pc:inkChg>
        <pc:inkChg chg="del">
          <ac:chgData name="Yalagach, Nakshatra (jhj5dh)" userId="S::jhj5dh@virginia.edu::d688e887-0485-41f6-b003-84f66ce2acdb" providerId="AD" clId="Web-{D7D12F61-B285-DB33-75C4-E3CCEB9BFB29}" dt="2023-06-29T16:15:34.602" v="14"/>
          <ac:inkMkLst>
            <pc:docMk/>
            <pc:sldMk cId="2803581444" sldId="1476"/>
            <ac:inkMk id="70" creationId="{3508E844-5C59-9EC0-ED47-DB9D27AEAB32}"/>
          </ac:inkMkLst>
        </pc:inkChg>
        <pc:inkChg chg="del">
          <ac:chgData name="Yalagach, Nakshatra (jhj5dh)" userId="S::jhj5dh@virginia.edu::d688e887-0485-41f6-b003-84f66ce2acdb" providerId="AD" clId="Web-{D7D12F61-B285-DB33-75C4-E3CCEB9BFB29}" dt="2023-06-29T16:15:34.602" v="13"/>
          <ac:inkMkLst>
            <pc:docMk/>
            <pc:sldMk cId="2803581444" sldId="1476"/>
            <ac:inkMk id="71" creationId="{1115A65F-2209-2EFE-2536-83AFC37806FF}"/>
          </ac:inkMkLst>
        </pc:inkChg>
        <pc:inkChg chg="del">
          <ac:chgData name="Yalagach, Nakshatra (jhj5dh)" userId="S::jhj5dh@virginia.edu::d688e887-0485-41f6-b003-84f66ce2acdb" providerId="AD" clId="Web-{D7D12F61-B285-DB33-75C4-E3CCEB9BFB29}" dt="2023-06-29T16:15:34.602" v="12"/>
          <ac:inkMkLst>
            <pc:docMk/>
            <pc:sldMk cId="2803581444" sldId="1476"/>
            <ac:inkMk id="72" creationId="{D377E386-A863-57F7-1E32-20F2D7D2D2CE}"/>
          </ac:inkMkLst>
        </pc:inkChg>
        <pc:inkChg chg="del">
          <ac:chgData name="Yalagach, Nakshatra (jhj5dh)" userId="S::jhj5dh@virginia.edu::d688e887-0485-41f6-b003-84f66ce2acdb" providerId="AD" clId="Web-{D7D12F61-B285-DB33-75C4-E3CCEB9BFB29}" dt="2023-06-29T16:15:34.602" v="11"/>
          <ac:inkMkLst>
            <pc:docMk/>
            <pc:sldMk cId="2803581444" sldId="1476"/>
            <ac:inkMk id="73" creationId="{79EA21C9-9F08-FC17-B6E2-1703880F981E}"/>
          </ac:inkMkLst>
        </pc:inkChg>
        <pc:inkChg chg="del">
          <ac:chgData name="Yalagach, Nakshatra (jhj5dh)" userId="S::jhj5dh@virginia.edu::d688e887-0485-41f6-b003-84f66ce2acdb" providerId="AD" clId="Web-{D7D12F61-B285-DB33-75C4-E3CCEB9BFB29}" dt="2023-06-29T16:15:34.602" v="10"/>
          <ac:inkMkLst>
            <pc:docMk/>
            <pc:sldMk cId="2803581444" sldId="1476"/>
            <ac:inkMk id="74" creationId="{37A2BB87-290D-8171-787E-81D9BE3016DF}"/>
          </ac:inkMkLst>
        </pc:inkChg>
        <pc:inkChg chg="del">
          <ac:chgData name="Yalagach, Nakshatra (jhj5dh)" userId="S::jhj5dh@virginia.edu::d688e887-0485-41f6-b003-84f66ce2acdb" providerId="AD" clId="Web-{D7D12F61-B285-DB33-75C4-E3CCEB9BFB29}" dt="2023-06-29T16:15:34.602" v="9"/>
          <ac:inkMkLst>
            <pc:docMk/>
            <pc:sldMk cId="2803581444" sldId="1476"/>
            <ac:inkMk id="75" creationId="{E79B36A7-BC25-374E-AAC2-1AE5518E7A51}"/>
          </ac:inkMkLst>
        </pc:inkChg>
        <pc:inkChg chg="del">
          <ac:chgData name="Yalagach, Nakshatra (jhj5dh)" userId="S::jhj5dh@virginia.edu::d688e887-0485-41f6-b003-84f66ce2acdb" providerId="AD" clId="Web-{D7D12F61-B285-DB33-75C4-E3CCEB9BFB29}" dt="2023-06-29T16:15:34.602" v="8"/>
          <ac:inkMkLst>
            <pc:docMk/>
            <pc:sldMk cId="2803581444" sldId="1476"/>
            <ac:inkMk id="76" creationId="{60D390E2-C7B6-403D-8602-C2402C4A9D60}"/>
          </ac:inkMkLst>
        </pc:inkChg>
        <pc:inkChg chg="del">
          <ac:chgData name="Yalagach, Nakshatra (jhj5dh)" userId="S::jhj5dh@virginia.edu::d688e887-0485-41f6-b003-84f66ce2acdb" providerId="AD" clId="Web-{D7D12F61-B285-DB33-75C4-E3CCEB9BFB29}" dt="2023-06-29T16:15:34.602" v="7"/>
          <ac:inkMkLst>
            <pc:docMk/>
            <pc:sldMk cId="2803581444" sldId="1476"/>
            <ac:inkMk id="77" creationId="{ACE559B1-215A-9CDA-E715-18A105B97E0E}"/>
          </ac:inkMkLst>
        </pc:inkChg>
        <pc:inkChg chg="del">
          <ac:chgData name="Yalagach, Nakshatra (jhj5dh)" userId="S::jhj5dh@virginia.edu::d688e887-0485-41f6-b003-84f66ce2acdb" providerId="AD" clId="Web-{D7D12F61-B285-DB33-75C4-E3CCEB9BFB29}" dt="2023-06-29T16:15:34.602" v="6"/>
          <ac:inkMkLst>
            <pc:docMk/>
            <pc:sldMk cId="2803581444" sldId="1476"/>
            <ac:inkMk id="78" creationId="{7BE5E7AD-70FE-EAD6-FAEA-C146570023D1}"/>
          </ac:inkMkLst>
        </pc:inkChg>
        <pc:inkChg chg="del">
          <ac:chgData name="Yalagach, Nakshatra (jhj5dh)" userId="S::jhj5dh@virginia.edu::d688e887-0485-41f6-b003-84f66ce2acdb" providerId="AD" clId="Web-{D7D12F61-B285-DB33-75C4-E3CCEB9BFB29}" dt="2023-06-29T16:15:34.602" v="5"/>
          <ac:inkMkLst>
            <pc:docMk/>
            <pc:sldMk cId="2803581444" sldId="1476"/>
            <ac:inkMk id="79" creationId="{2F77EAE0-D933-407A-2A92-295CECBF0DE9}"/>
          </ac:inkMkLst>
        </pc:inkChg>
        <pc:inkChg chg="del">
          <ac:chgData name="Yalagach, Nakshatra (jhj5dh)" userId="S::jhj5dh@virginia.edu::d688e887-0485-41f6-b003-84f66ce2acdb" providerId="AD" clId="Web-{D7D12F61-B285-DB33-75C4-E3CCEB9BFB29}" dt="2023-06-29T16:15:34.602" v="4"/>
          <ac:inkMkLst>
            <pc:docMk/>
            <pc:sldMk cId="2803581444" sldId="1476"/>
            <ac:inkMk id="80" creationId="{1D90984E-F4BE-E2C0-C677-980979050AE4}"/>
          </ac:inkMkLst>
        </pc:inkChg>
        <pc:inkChg chg="del">
          <ac:chgData name="Yalagach, Nakshatra (jhj5dh)" userId="S::jhj5dh@virginia.edu::d688e887-0485-41f6-b003-84f66ce2acdb" providerId="AD" clId="Web-{D7D12F61-B285-DB33-75C4-E3CCEB9BFB29}" dt="2023-06-29T16:15:34.602" v="3"/>
          <ac:inkMkLst>
            <pc:docMk/>
            <pc:sldMk cId="2803581444" sldId="1476"/>
            <ac:inkMk id="81" creationId="{EC427B09-CFD5-215E-0ABD-6162269E6F20}"/>
          </ac:inkMkLst>
        </pc:inkChg>
        <pc:inkChg chg="del">
          <ac:chgData name="Yalagach, Nakshatra (jhj5dh)" userId="S::jhj5dh@virginia.edu::d688e887-0485-41f6-b003-84f66ce2acdb" providerId="AD" clId="Web-{D7D12F61-B285-DB33-75C4-E3CCEB9BFB29}" dt="2023-06-29T16:15:34.602" v="2"/>
          <ac:inkMkLst>
            <pc:docMk/>
            <pc:sldMk cId="2803581444" sldId="1476"/>
            <ac:inkMk id="82" creationId="{EA5267B6-34FB-5895-259D-C56737E2D626}"/>
          </ac:inkMkLst>
        </pc:inkChg>
        <pc:inkChg chg="del">
          <ac:chgData name="Yalagach, Nakshatra (jhj5dh)" userId="S::jhj5dh@virginia.edu::d688e887-0485-41f6-b003-84f66ce2acdb" providerId="AD" clId="Web-{D7D12F61-B285-DB33-75C4-E3CCEB9BFB29}" dt="2023-06-29T16:15:34.586" v="1"/>
          <ac:inkMkLst>
            <pc:docMk/>
            <pc:sldMk cId="2803581444" sldId="1476"/>
            <ac:inkMk id="83" creationId="{0D2CFB59-C9FF-9530-8146-3235269E549F}"/>
          </ac:inkMkLst>
        </pc:inkChg>
        <pc:inkChg chg="add">
          <ac:chgData name="Yalagach, Nakshatra (jhj5dh)" userId="S::jhj5dh@virginia.edu::d688e887-0485-41f6-b003-84f66ce2acdb" providerId="AD" clId="Web-{D7D12F61-B285-DB33-75C4-E3CCEB9BFB29}" dt="2023-06-29T16:16:41.464" v="62"/>
          <ac:inkMkLst>
            <pc:docMk/>
            <pc:sldMk cId="2803581444" sldId="1476"/>
            <ac:inkMk id="84" creationId="{28316EBB-56EA-6C63-4A34-7164E416861B}"/>
          </ac:inkMkLst>
        </pc:inkChg>
        <pc:inkChg chg="add">
          <ac:chgData name="Yalagach, Nakshatra (jhj5dh)" userId="S::jhj5dh@virginia.edu::d688e887-0485-41f6-b003-84f66ce2acdb" providerId="AD" clId="Web-{D7D12F61-B285-DB33-75C4-E3CCEB9BFB29}" dt="2023-06-29T16:16:43.432" v="63"/>
          <ac:inkMkLst>
            <pc:docMk/>
            <pc:sldMk cId="2803581444" sldId="1476"/>
            <ac:inkMk id="85" creationId="{B3608447-5B7C-52EA-8599-3C2C54181A72}"/>
          </ac:inkMkLst>
        </pc:inkChg>
        <pc:inkChg chg="add">
          <ac:chgData name="Yalagach, Nakshatra (jhj5dh)" userId="S::jhj5dh@virginia.edu::d688e887-0485-41f6-b003-84f66ce2acdb" providerId="AD" clId="Web-{D7D12F61-B285-DB33-75C4-E3CCEB9BFB29}" dt="2023-06-29T16:16:45.807" v="64"/>
          <ac:inkMkLst>
            <pc:docMk/>
            <pc:sldMk cId="2803581444" sldId="1476"/>
            <ac:inkMk id="86" creationId="{A67614B6-590E-E948-D873-D263DEE03120}"/>
          </ac:inkMkLst>
        </pc:inkChg>
        <pc:inkChg chg="add">
          <ac:chgData name="Yalagach, Nakshatra (jhj5dh)" userId="S::jhj5dh@virginia.edu::d688e887-0485-41f6-b003-84f66ce2acdb" providerId="AD" clId="Web-{D7D12F61-B285-DB33-75C4-E3CCEB9BFB29}" dt="2023-06-29T16:16:47.682" v="65"/>
          <ac:inkMkLst>
            <pc:docMk/>
            <pc:sldMk cId="2803581444" sldId="1476"/>
            <ac:inkMk id="87" creationId="{5B406BAF-3E3E-97E4-B873-1E18C7854FE7}"/>
          </ac:inkMkLst>
        </pc:inkChg>
        <pc:inkChg chg="add">
          <ac:chgData name="Yalagach, Nakshatra (jhj5dh)" userId="S::jhj5dh@virginia.edu::d688e887-0485-41f6-b003-84f66ce2acdb" providerId="AD" clId="Web-{D7D12F61-B285-DB33-75C4-E3CCEB9BFB29}" dt="2023-06-29T16:16:49.776" v="66"/>
          <ac:inkMkLst>
            <pc:docMk/>
            <pc:sldMk cId="2803581444" sldId="1476"/>
            <ac:inkMk id="88" creationId="{E764E5A0-759D-2764-422D-7DAA34583FBC}"/>
          </ac:inkMkLst>
        </pc:inkChg>
        <pc:inkChg chg="add">
          <ac:chgData name="Yalagach, Nakshatra (jhj5dh)" userId="S::jhj5dh@virginia.edu::d688e887-0485-41f6-b003-84f66ce2acdb" providerId="AD" clId="Web-{D7D12F61-B285-DB33-75C4-E3CCEB9BFB29}" dt="2023-06-29T16:16:51.433" v="67"/>
          <ac:inkMkLst>
            <pc:docMk/>
            <pc:sldMk cId="2803581444" sldId="1476"/>
            <ac:inkMk id="89" creationId="{FAD1C19A-3EB5-A0A1-8E8F-D5C3713C60FA}"/>
          </ac:inkMkLst>
        </pc:inkChg>
        <pc:inkChg chg="add">
          <ac:chgData name="Yalagach, Nakshatra (jhj5dh)" userId="S::jhj5dh@virginia.edu::d688e887-0485-41f6-b003-84f66ce2acdb" providerId="AD" clId="Web-{D7D12F61-B285-DB33-75C4-E3CCEB9BFB29}" dt="2023-06-29T16:16:53.620" v="68"/>
          <ac:inkMkLst>
            <pc:docMk/>
            <pc:sldMk cId="2803581444" sldId="1476"/>
            <ac:inkMk id="90" creationId="{7DD81112-36CB-A11C-56C2-101EDAA937BC}"/>
          </ac:inkMkLst>
        </pc:inkChg>
        <pc:inkChg chg="add">
          <ac:chgData name="Yalagach, Nakshatra (jhj5dh)" userId="S::jhj5dh@virginia.edu::d688e887-0485-41f6-b003-84f66ce2acdb" providerId="AD" clId="Web-{D7D12F61-B285-DB33-75C4-E3CCEB9BFB29}" dt="2023-06-29T16:16:55.198" v="69"/>
          <ac:inkMkLst>
            <pc:docMk/>
            <pc:sldMk cId="2803581444" sldId="1476"/>
            <ac:inkMk id="91" creationId="{5967C8B7-63FA-14E7-1F53-32348F3BF31D}"/>
          </ac:inkMkLst>
        </pc:inkChg>
        <pc:inkChg chg="add">
          <ac:chgData name="Yalagach, Nakshatra (jhj5dh)" userId="S::jhj5dh@virginia.edu::d688e887-0485-41f6-b003-84f66ce2acdb" providerId="AD" clId="Web-{D7D12F61-B285-DB33-75C4-E3CCEB9BFB29}" dt="2023-06-29T16:16:56.745" v="70"/>
          <ac:inkMkLst>
            <pc:docMk/>
            <pc:sldMk cId="2803581444" sldId="1476"/>
            <ac:inkMk id="92" creationId="{97CAB3C7-8257-24FD-8BAA-809A92E2A3F6}"/>
          </ac:inkMkLst>
        </pc:inkChg>
        <pc:inkChg chg="add">
          <ac:chgData name="Yalagach, Nakshatra (jhj5dh)" userId="S::jhj5dh@virginia.edu::d688e887-0485-41f6-b003-84f66ce2acdb" providerId="AD" clId="Web-{D7D12F61-B285-DB33-75C4-E3CCEB9BFB29}" dt="2023-06-29T16:16:58.527" v="71"/>
          <ac:inkMkLst>
            <pc:docMk/>
            <pc:sldMk cId="2803581444" sldId="1476"/>
            <ac:inkMk id="93" creationId="{6152B33C-2D0A-845F-3DA4-A5332EFCF371}"/>
          </ac:inkMkLst>
        </pc:inkChg>
        <pc:inkChg chg="add">
          <ac:chgData name="Yalagach, Nakshatra (jhj5dh)" userId="S::jhj5dh@virginia.edu::d688e887-0485-41f6-b003-84f66ce2acdb" providerId="AD" clId="Web-{D7D12F61-B285-DB33-75C4-E3CCEB9BFB29}" dt="2023-06-29T16:17:00.136" v="72"/>
          <ac:inkMkLst>
            <pc:docMk/>
            <pc:sldMk cId="2803581444" sldId="1476"/>
            <ac:inkMk id="94" creationId="{D9EEDDBC-DCAD-A8DF-77BC-ECF00D32393E}"/>
          </ac:inkMkLst>
        </pc:inkChg>
        <pc:inkChg chg="add del">
          <ac:chgData name="Yalagach, Nakshatra (jhj5dh)" userId="S::jhj5dh@virginia.edu::d688e887-0485-41f6-b003-84f66ce2acdb" providerId="AD" clId="Web-{D7D12F61-B285-DB33-75C4-E3CCEB9BFB29}" dt="2023-06-29T16:17:03.964" v="74"/>
          <ac:inkMkLst>
            <pc:docMk/>
            <pc:sldMk cId="2803581444" sldId="1476"/>
            <ac:inkMk id="95" creationId="{E2FCE71A-DB46-43C5-B788-66D80815C441}"/>
          </ac:inkMkLst>
        </pc:inkChg>
        <pc:inkChg chg="add">
          <ac:chgData name="Yalagach, Nakshatra (jhj5dh)" userId="S::jhj5dh@virginia.edu::d688e887-0485-41f6-b003-84f66ce2acdb" providerId="AD" clId="Web-{D7D12F61-B285-DB33-75C4-E3CCEB9BFB29}" dt="2023-06-29T16:17:07.464" v="75"/>
          <ac:inkMkLst>
            <pc:docMk/>
            <pc:sldMk cId="2803581444" sldId="1476"/>
            <ac:inkMk id="96" creationId="{0AEAF277-E563-A717-FC5F-1BECEC9A61FE}"/>
          </ac:inkMkLst>
        </pc:inkChg>
        <pc:inkChg chg="add">
          <ac:chgData name="Yalagach, Nakshatra (jhj5dh)" userId="S::jhj5dh@virginia.edu::d688e887-0485-41f6-b003-84f66ce2acdb" providerId="AD" clId="Web-{D7D12F61-B285-DB33-75C4-E3CCEB9BFB29}" dt="2023-06-29T16:17:09.433" v="76"/>
          <ac:inkMkLst>
            <pc:docMk/>
            <pc:sldMk cId="2803581444" sldId="1476"/>
            <ac:inkMk id="97" creationId="{1FFB9A6B-C261-17F7-D0C0-A3FC7EEA6666}"/>
          </ac:inkMkLst>
        </pc:inkChg>
        <pc:inkChg chg="add">
          <ac:chgData name="Yalagach, Nakshatra (jhj5dh)" userId="S::jhj5dh@virginia.edu::d688e887-0485-41f6-b003-84f66ce2acdb" providerId="AD" clId="Web-{D7D12F61-B285-DB33-75C4-E3CCEB9BFB29}" dt="2023-06-29T16:17:11.589" v="77"/>
          <ac:inkMkLst>
            <pc:docMk/>
            <pc:sldMk cId="2803581444" sldId="1476"/>
            <ac:inkMk id="98" creationId="{E30D99D2-FD20-AF31-8471-EE51E8817BA1}"/>
          </ac:inkMkLst>
        </pc:inkChg>
        <pc:inkChg chg="add">
          <ac:chgData name="Yalagach, Nakshatra (jhj5dh)" userId="S::jhj5dh@virginia.edu::d688e887-0485-41f6-b003-84f66ce2acdb" providerId="AD" clId="Web-{D7D12F61-B285-DB33-75C4-E3CCEB9BFB29}" dt="2023-06-29T16:17:13.590" v="78"/>
          <ac:inkMkLst>
            <pc:docMk/>
            <pc:sldMk cId="2803581444" sldId="1476"/>
            <ac:inkMk id="99" creationId="{8E54C393-FBCC-AAB9-33EE-E023A36D3ABC}"/>
          </ac:inkMkLst>
        </pc:inkChg>
        <pc:inkChg chg="add">
          <ac:chgData name="Yalagach, Nakshatra (jhj5dh)" userId="S::jhj5dh@virginia.edu::d688e887-0485-41f6-b003-84f66ce2acdb" providerId="AD" clId="Web-{D7D12F61-B285-DB33-75C4-E3CCEB9BFB29}" dt="2023-06-29T16:17:16.043" v="79"/>
          <ac:inkMkLst>
            <pc:docMk/>
            <pc:sldMk cId="2803581444" sldId="1476"/>
            <ac:inkMk id="100" creationId="{6AAE6872-6A71-9EFF-74CB-51BC07BBEAA4}"/>
          </ac:inkMkLst>
        </pc:inkChg>
        <pc:inkChg chg="add">
          <ac:chgData name="Yalagach, Nakshatra (jhj5dh)" userId="S::jhj5dh@virginia.edu::d688e887-0485-41f6-b003-84f66ce2acdb" providerId="AD" clId="Web-{D7D12F61-B285-DB33-75C4-E3CCEB9BFB29}" dt="2023-06-29T16:17:18.324" v="80"/>
          <ac:inkMkLst>
            <pc:docMk/>
            <pc:sldMk cId="2803581444" sldId="1476"/>
            <ac:inkMk id="101" creationId="{D10FC6CC-DF44-7188-4A1D-6A6934BE29E9}"/>
          </ac:inkMkLst>
        </pc:inkChg>
        <pc:inkChg chg="add">
          <ac:chgData name="Yalagach, Nakshatra (jhj5dh)" userId="S::jhj5dh@virginia.edu::d688e887-0485-41f6-b003-84f66ce2acdb" providerId="AD" clId="Web-{D7D12F61-B285-DB33-75C4-E3CCEB9BFB29}" dt="2023-06-29T16:17:21.387" v="81"/>
          <ac:inkMkLst>
            <pc:docMk/>
            <pc:sldMk cId="2803581444" sldId="1476"/>
            <ac:inkMk id="102" creationId="{961D3DC6-8E66-0982-33C1-F4D82C5C3633}"/>
          </ac:inkMkLst>
        </pc:inkChg>
        <pc:inkChg chg="add del">
          <ac:chgData name="Yalagach, Nakshatra (jhj5dh)" userId="S::jhj5dh@virginia.edu::d688e887-0485-41f6-b003-84f66ce2acdb" providerId="AD" clId="Web-{D7D12F61-B285-DB33-75C4-E3CCEB9BFB29}" dt="2023-06-29T16:17:25.731" v="83"/>
          <ac:inkMkLst>
            <pc:docMk/>
            <pc:sldMk cId="2803581444" sldId="1476"/>
            <ac:inkMk id="103" creationId="{465CEBE0-999E-D594-18CA-3CF19A6A5D88}"/>
          </ac:inkMkLst>
        </pc:inkChg>
        <pc:inkChg chg="add">
          <ac:chgData name="Yalagach, Nakshatra (jhj5dh)" userId="S::jhj5dh@virginia.edu::d688e887-0485-41f6-b003-84f66ce2acdb" providerId="AD" clId="Web-{D7D12F61-B285-DB33-75C4-E3CCEB9BFB29}" dt="2023-06-29T16:17:29.637" v="84"/>
          <ac:inkMkLst>
            <pc:docMk/>
            <pc:sldMk cId="2803581444" sldId="1476"/>
            <ac:inkMk id="104" creationId="{AA10F8F5-5D3E-B10B-BB88-CDD4804AB1BB}"/>
          </ac:inkMkLst>
        </pc:inkChg>
        <pc:inkChg chg="add">
          <ac:chgData name="Yalagach, Nakshatra (jhj5dh)" userId="S::jhj5dh@virginia.edu::d688e887-0485-41f6-b003-84f66ce2acdb" providerId="AD" clId="Web-{D7D12F61-B285-DB33-75C4-E3CCEB9BFB29}" dt="2023-06-29T16:17:31.512" v="85"/>
          <ac:inkMkLst>
            <pc:docMk/>
            <pc:sldMk cId="2803581444" sldId="1476"/>
            <ac:inkMk id="105" creationId="{E8B63447-9528-DDCB-0DAF-1986E4F78621}"/>
          </ac:inkMkLst>
        </pc:inkChg>
        <pc:inkChg chg="add">
          <ac:chgData name="Yalagach, Nakshatra (jhj5dh)" userId="S::jhj5dh@virginia.edu::d688e887-0485-41f6-b003-84f66ce2acdb" providerId="AD" clId="Web-{D7D12F61-B285-DB33-75C4-E3CCEB9BFB29}" dt="2023-06-29T16:17:33.309" v="86"/>
          <ac:inkMkLst>
            <pc:docMk/>
            <pc:sldMk cId="2803581444" sldId="1476"/>
            <ac:inkMk id="106" creationId="{7F748ADF-FAA1-BF56-0F26-10252FB0B9C6}"/>
          </ac:inkMkLst>
        </pc:inkChg>
        <pc:inkChg chg="add">
          <ac:chgData name="Yalagach, Nakshatra (jhj5dh)" userId="S::jhj5dh@virginia.edu::d688e887-0485-41f6-b003-84f66ce2acdb" providerId="AD" clId="Web-{D7D12F61-B285-DB33-75C4-E3CCEB9BFB29}" dt="2023-06-29T16:17:35.559" v="87"/>
          <ac:inkMkLst>
            <pc:docMk/>
            <pc:sldMk cId="2803581444" sldId="1476"/>
            <ac:inkMk id="107" creationId="{EC94C904-DA7F-276E-9A9E-D078CD1CC1FE}"/>
          </ac:inkMkLst>
        </pc:inkChg>
        <pc:inkChg chg="add">
          <ac:chgData name="Yalagach, Nakshatra (jhj5dh)" userId="S::jhj5dh@virginia.edu::d688e887-0485-41f6-b003-84f66ce2acdb" providerId="AD" clId="Web-{D7D12F61-B285-DB33-75C4-E3CCEB9BFB29}" dt="2023-06-29T16:17:37.247" v="88"/>
          <ac:inkMkLst>
            <pc:docMk/>
            <pc:sldMk cId="2803581444" sldId="1476"/>
            <ac:inkMk id="108" creationId="{9455C096-DC8C-7A3B-D052-E7E4FD5652E4}"/>
          </ac:inkMkLst>
        </pc:inkChg>
        <pc:inkChg chg="add del">
          <ac:chgData name="Yalagach, Nakshatra (jhj5dh)" userId="S::jhj5dh@virginia.edu::d688e887-0485-41f6-b003-84f66ce2acdb" providerId="AD" clId="Web-{D7D12F61-B285-DB33-75C4-E3CCEB9BFB29}" dt="2023-06-29T16:17:43.622" v="90"/>
          <ac:inkMkLst>
            <pc:docMk/>
            <pc:sldMk cId="2803581444" sldId="1476"/>
            <ac:inkMk id="109" creationId="{7DD698B4-853D-0987-9E9F-F4D29423CC18}"/>
          </ac:inkMkLst>
        </pc:inkChg>
        <pc:inkChg chg="add">
          <ac:chgData name="Yalagach, Nakshatra (jhj5dh)" userId="S::jhj5dh@virginia.edu::d688e887-0485-41f6-b003-84f66ce2acdb" providerId="AD" clId="Web-{D7D12F61-B285-DB33-75C4-E3CCEB9BFB29}" dt="2023-06-29T16:17:48.544" v="91"/>
          <ac:inkMkLst>
            <pc:docMk/>
            <pc:sldMk cId="2803581444" sldId="1476"/>
            <ac:inkMk id="110" creationId="{30FB7BD5-DA6D-9594-91B1-FE06F8FDB43E}"/>
          </ac:inkMkLst>
        </pc:inkChg>
        <pc:inkChg chg="add">
          <ac:chgData name="Yalagach, Nakshatra (jhj5dh)" userId="S::jhj5dh@virginia.edu::d688e887-0485-41f6-b003-84f66ce2acdb" providerId="AD" clId="Web-{D7D12F61-B285-DB33-75C4-E3CCEB9BFB29}" dt="2023-06-29T16:17:50.122" v="92"/>
          <ac:inkMkLst>
            <pc:docMk/>
            <pc:sldMk cId="2803581444" sldId="1476"/>
            <ac:inkMk id="111" creationId="{39409ABE-6C34-64E1-1826-2928FD86CBCA}"/>
          </ac:inkMkLst>
        </pc:inkChg>
        <pc:inkChg chg="add">
          <ac:chgData name="Yalagach, Nakshatra (jhj5dh)" userId="S::jhj5dh@virginia.edu::d688e887-0485-41f6-b003-84f66ce2acdb" providerId="AD" clId="Web-{D7D12F61-B285-DB33-75C4-E3CCEB9BFB29}" dt="2023-06-29T16:17:51.950" v="93"/>
          <ac:inkMkLst>
            <pc:docMk/>
            <pc:sldMk cId="2803581444" sldId="1476"/>
            <ac:inkMk id="112" creationId="{EB9E2B40-0874-05E3-F243-3518E92EF025}"/>
          </ac:inkMkLst>
        </pc:inkChg>
        <pc:inkChg chg="add">
          <ac:chgData name="Yalagach, Nakshatra (jhj5dh)" userId="S::jhj5dh@virginia.edu::d688e887-0485-41f6-b003-84f66ce2acdb" providerId="AD" clId="Web-{D7D12F61-B285-DB33-75C4-E3CCEB9BFB29}" dt="2023-06-29T16:17:53.731" v="94"/>
          <ac:inkMkLst>
            <pc:docMk/>
            <pc:sldMk cId="2803581444" sldId="1476"/>
            <ac:inkMk id="113" creationId="{BC4E1E5F-373C-D9B5-52D4-FDD6E222842F}"/>
          </ac:inkMkLst>
        </pc:inkChg>
        <pc:inkChg chg="add">
          <ac:chgData name="Yalagach, Nakshatra (jhj5dh)" userId="S::jhj5dh@virginia.edu::d688e887-0485-41f6-b003-84f66ce2acdb" providerId="AD" clId="Web-{D7D12F61-B285-DB33-75C4-E3CCEB9BFB29}" dt="2023-06-29T16:17:56.294" v="95"/>
          <ac:inkMkLst>
            <pc:docMk/>
            <pc:sldMk cId="2803581444" sldId="1476"/>
            <ac:inkMk id="114" creationId="{C34407F0-296F-6C14-7525-5A48ADCAF68B}"/>
          </ac:inkMkLst>
        </pc:inkChg>
        <pc:inkChg chg="add">
          <ac:chgData name="Yalagach, Nakshatra (jhj5dh)" userId="S::jhj5dh@virginia.edu::d688e887-0485-41f6-b003-84f66ce2acdb" providerId="AD" clId="Web-{D7D12F61-B285-DB33-75C4-E3CCEB9BFB29}" dt="2023-06-29T16:17:58.450" v="96"/>
          <ac:inkMkLst>
            <pc:docMk/>
            <pc:sldMk cId="2803581444" sldId="1476"/>
            <ac:inkMk id="115" creationId="{D8BC31A8-BA98-50D6-021F-C11CE862C20A}"/>
          </ac:inkMkLst>
        </pc:inkChg>
        <pc:inkChg chg="add">
          <ac:chgData name="Yalagach, Nakshatra (jhj5dh)" userId="S::jhj5dh@virginia.edu::d688e887-0485-41f6-b003-84f66ce2acdb" providerId="AD" clId="Web-{D7D12F61-B285-DB33-75C4-E3CCEB9BFB29}" dt="2023-06-29T16:18:03.154" v="97"/>
          <ac:inkMkLst>
            <pc:docMk/>
            <pc:sldMk cId="2803581444" sldId="1476"/>
            <ac:inkMk id="116" creationId="{09981222-C8CB-1489-C357-B0B299A7F968}"/>
          </ac:inkMkLst>
        </pc:inkChg>
        <pc:inkChg chg="add">
          <ac:chgData name="Yalagach, Nakshatra (jhj5dh)" userId="S::jhj5dh@virginia.edu::d688e887-0485-41f6-b003-84f66ce2acdb" providerId="AD" clId="Web-{D7D12F61-B285-DB33-75C4-E3CCEB9BFB29}" dt="2023-06-29T16:18:04.451" v="98"/>
          <ac:inkMkLst>
            <pc:docMk/>
            <pc:sldMk cId="2803581444" sldId="1476"/>
            <ac:inkMk id="117" creationId="{43B5C3C1-73CE-4605-0AD2-2F9753613331}"/>
          </ac:inkMkLst>
        </pc:inkChg>
        <pc:inkChg chg="add">
          <ac:chgData name="Yalagach, Nakshatra (jhj5dh)" userId="S::jhj5dh@virginia.edu::d688e887-0485-41f6-b003-84f66ce2acdb" providerId="AD" clId="Web-{D7D12F61-B285-DB33-75C4-E3CCEB9BFB29}" dt="2023-06-29T16:18:05.794" v="99"/>
          <ac:inkMkLst>
            <pc:docMk/>
            <pc:sldMk cId="2803581444" sldId="1476"/>
            <ac:inkMk id="118" creationId="{897B8EED-0BE5-ADDF-F278-64011AB22FA9}"/>
          </ac:inkMkLst>
        </pc:inkChg>
        <pc:inkChg chg="add">
          <ac:chgData name="Yalagach, Nakshatra (jhj5dh)" userId="S::jhj5dh@virginia.edu::d688e887-0485-41f6-b003-84f66ce2acdb" providerId="AD" clId="Web-{D7D12F61-B285-DB33-75C4-E3CCEB9BFB29}" dt="2023-06-29T16:18:07.263" v="100"/>
          <ac:inkMkLst>
            <pc:docMk/>
            <pc:sldMk cId="2803581444" sldId="1476"/>
            <ac:inkMk id="119" creationId="{516E0FF3-AD7B-79EB-93C5-4A5279E9BC33}"/>
          </ac:inkMkLst>
        </pc:inkChg>
        <pc:inkChg chg="add">
          <ac:chgData name="Yalagach, Nakshatra (jhj5dh)" userId="S::jhj5dh@virginia.edu::d688e887-0485-41f6-b003-84f66ce2acdb" providerId="AD" clId="Web-{D7D12F61-B285-DB33-75C4-E3CCEB9BFB29}" dt="2023-06-29T16:18:08.794" v="101"/>
          <ac:inkMkLst>
            <pc:docMk/>
            <pc:sldMk cId="2803581444" sldId="1476"/>
            <ac:inkMk id="120" creationId="{166F8D98-6B91-645D-54C4-EA59EC662B9B}"/>
          </ac:inkMkLst>
        </pc:inkChg>
        <pc:inkChg chg="add">
          <ac:chgData name="Yalagach, Nakshatra (jhj5dh)" userId="S::jhj5dh@virginia.edu::d688e887-0485-41f6-b003-84f66ce2acdb" providerId="AD" clId="Web-{D7D12F61-B285-DB33-75C4-E3CCEB9BFB29}" dt="2023-06-29T16:18:10.279" v="102"/>
          <ac:inkMkLst>
            <pc:docMk/>
            <pc:sldMk cId="2803581444" sldId="1476"/>
            <ac:inkMk id="121" creationId="{59C352FB-4005-C1CD-B5D3-D6A83D94402C}"/>
          </ac:inkMkLst>
        </pc:inkChg>
        <pc:inkChg chg="add">
          <ac:chgData name="Yalagach, Nakshatra (jhj5dh)" userId="S::jhj5dh@virginia.edu::d688e887-0485-41f6-b003-84f66ce2acdb" providerId="AD" clId="Web-{D7D12F61-B285-DB33-75C4-E3CCEB9BFB29}" dt="2023-06-29T16:18:11.560" v="103"/>
          <ac:inkMkLst>
            <pc:docMk/>
            <pc:sldMk cId="2803581444" sldId="1476"/>
            <ac:inkMk id="122" creationId="{6756B8A2-0AF1-6918-E717-827A217A922D}"/>
          </ac:inkMkLst>
        </pc:inkChg>
        <pc:inkChg chg="add">
          <ac:chgData name="Yalagach, Nakshatra (jhj5dh)" userId="S::jhj5dh@virginia.edu::d688e887-0485-41f6-b003-84f66ce2acdb" providerId="AD" clId="Web-{D7D12F61-B285-DB33-75C4-E3CCEB9BFB29}" dt="2023-06-29T16:18:12.966" v="104"/>
          <ac:inkMkLst>
            <pc:docMk/>
            <pc:sldMk cId="2803581444" sldId="1476"/>
            <ac:inkMk id="123" creationId="{41564926-BBD9-CA87-C93A-CC03EC69567C}"/>
          </ac:inkMkLst>
        </pc:inkChg>
        <pc:inkChg chg="add">
          <ac:chgData name="Yalagach, Nakshatra (jhj5dh)" userId="S::jhj5dh@virginia.edu::d688e887-0485-41f6-b003-84f66ce2acdb" providerId="AD" clId="Web-{D7D12F61-B285-DB33-75C4-E3CCEB9BFB29}" dt="2023-06-29T16:18:14.654" v="105"/>
          <ac:inkMkLst>
            <pc:docMk/>
            <pc:sldMk cId="2803581444" sldId="1476"/>
            <ac:inkMk id="124" creationId="{CE5CD35F-FE15-7E05-E1C0-ECA1B6952456}"/>
          </ac:inkMkLst>
        </pc:inkChg>
        <pc:inkChg chg="add">
          <ac:chgData name="Yalagach, Nakshatra (jhj5dh)" userId="S::jhj5dh@virginia.edu::d688e887-0485-41f6-b003-84f66ce2acdb" providerId="AD" clId="Web-{D7D12F61-B285-DB33-75C4-E3CCEB9BFB29}" dt="2023-06-29T16:18:16.263" v="106"/>
          <ac:inkMkLst>
            <pc:docMk/>
            <pc:sldMk cId="2803581444" sldId="1476"/>
            <ac:inkMk id="125" creationId="{A2FED897-EE7B-9439-1857-557E2F4BD5DB}"/>
          </ac:inkMkLst>
        </pc:inkChg>
        <pc:inkChg chg="add">
          <ac:chgData name="Yalagach, Nakshatra (jhj5dh)" userId="S::jhj5dh@virginia.edu::d688e887-0485-41f6-b003-84f66ce2acdb" providerId="AD" clId="Web-{D7D12F61-B285-DB33-75C4-E3CCEB9BFB29}" dt="2023-06-29T16:18:17.873" v="107"/>
          <ac:inkMkLst>
            <pc:docMk/>
            <pc:sldMk cId="2803581444" sldId="1476"/>
            <ac:inkMk id="126" creationId="{B9384809-E95D-EE3B-AF5B-C063A539E3EF}"/>
          </ac:inkMkLst>
        </pc:inkChg>
        <pc:inkChg chg="add">
          <ac:chgData name="Yalagach, Nakshatra (jhj5dh)" userId="S::jhj5dh@virginia.edu::d688e887-0485-41f6-b003-84f66ce2acdb" providerId="AD" clId="Web-{D7D12F61-B285-DB33-75C4-E3CCEB9BFB29}" dt="2023-06-29T16:18:19.217" v="108"/>
          <ac:inkMkLst>
            <pc:docMk/>
            <pc:sldMk cId="2803581444" sldId="1476"/>
            <ac:inkMk id="127" creationId="{25776F09-5462-6D81-60B6-EE13249A6391}"/>
          </ac:inkMkLst>
        </pc:inkChg>
        <pc:inkChg chg="add">
          <ac:chgData name="Yalagach, Nakshatra (jhj5dh)" userId="S::jhj5dh@virginia.edu::d688e887-0485-41f6-b003-84f66ce2acdb" providerId="AD" clId="Web-{D7D12F61-B285-DB33-75C4-E3CCEB9BFB29}" dt="2023-06-29T16:18:20.795" v="109"/>
          <ac:inkMkLst>
            <pc:docMk/>
            <pc:sldMk cId="2803581444" sldId="1476"/>
            <ac:inkMk id="128" creationId="{325BDE29-19BE-B001-A3AB-F944BBCD2ADA}"/>
          </ac:inkMkLst>
        </pc:inkChg>
        <pc:inkChg chg="add">
          <ac:chgData name="Yalagach, Nakshatra (jhj5dh)" userId="S::jhj5dh@virginia.edu::d688e887-0485-41f6-b003-84f66ce2acdb" providerId="AD" clId="Web-{D7D12F61-B285-DB33-75C4-E3CCEB9BFB29}" dt="2023-06-29T16:18:23.092" v="110"/>
          <ac:inkMkLst>
            <pc:docMk/>
            <pc:sldMk cId="2803581444" sldId="1476"/>
            <ac:inkMk id="129" creationId="{C1C61A0E-AAAA-6E8F-4243-48E5DCFA34AC}"/>
          </ac:inkMkLst>
        </pc:inkChg>
        <pc:inkChg chg="add">
          <ac:chgData name="Yalagach, Nakshatra (jhj5dh)" userId="S::jhj5dh@virginia.edu::d688e887-0485-41f6-b003-84f66ce2acdb" providerId="AD" clId="Web-{D7D12F61-B285-DB33-75C4-E3CCEB9BFB29}" dt="2023-06-29T16:18:26.404" v="111"/>
          <ac:inkMkLst>
            <pc:docMk/>
            <pc:sldMk cId="2803581444" sldId="1476"/>
            <ac:inkMk id="130" creationId="{AF32B0B6-4EF0-2BB0-226A-7CFB0D8E5E1B}"/>
          </ac:inkMkLst>
        </pc:inkChg>
        <pc:inkChg chg="add">
          <ac:chgData name="Yalagach, Nakshatra (jhj5dh)" userId="S::jhj5dh@virginia.edu::d688e887-0485-41f6-b003-84f66ce2acdb" providerId="AD" clId="Web-{D7D12F61-B285-DB33-75C4-E3CCEB9BFB29}" dt="2023-06-29T16:18:26.670" v="112"/>
          <ac:inkMkLst>
            <pc:docMk/>
            <pc:sldMk cId="2803581444" sldId="1476"/>
            <ac:inkMk id="131" creationId="{D0A26936-099C-F59B-9FE9-9EDCE12126D8}"/>
          </ac:inkMkLst>
        </pc:inkChg>
        <pc:inkChg chg="add">
          <ac:chgData name="Yalagach, Nakshatra (jhj5dh)" userId="S::jhj5dh@virginia.edu::d688e887-0485-41f6-b003-84f66ce2acdb" providerId="AD" clId="Web-{D7D12F61-B285-DB33-75C4-E3CCEB9BFB29}" dt="2023-06-29T16:18:28.170" v="113"/>
          <ac:inkMkLst>
            <pc:docMk/>
            <pc:sldMk cId="2803581444" sldId="1476"/>
            <ac:inkMk id="132" creationId="{DF5FC34D-A9F2-27A0-EF4E-E13E014BD8E0}"/>
          </ac:inkMkLst>
        </pc:inkChg>
        <pc:inkChg chg="add">
          <ac:chgData name="Yalagach, Nakshatra (jhj5dh)" userId="S::jhj5dh@virginia.edu::d688e887-0485-41f6-b003-84f66ce2acdb" providerId="AD" clId="Web-{D7D12F61-B285-DB33-75C4-E3CCEB9BFB29}" dt="2023-06-29T16:18:29.717" v="114"/>
          <ac:inkMkLst>
            <pc:docMk/>
            <pc:sldMk cId="2803581444" sldId="1476"/>
            <ac:inkMk id="133" creationId="{A50848E8-6065-0417-E8F4-3A8A4C15682A}"/>
          </ac:inkMkLst>
        </pc:inkChg>
        <pc:inkChg chg="add">
          <ac:chgData name="Yalagach, Nakshatra (jhj5dh)" userId="S::jhj5dh@virginia.edu::d688e887-0485-41f6-b003-84f66ce2acdb" providerId="AD" clId="Web-{D7D12F61-B285-DB33-75C4-E3CCEB9BFB29}" dt="2023-06-29T16:18:31.061" v="115"/>
          <ac:inkMkLst>
            <pc:docMk/>
            <pc:sldMk cId="2803581444" sldId="1476"/>
            <ac:inkMk id="134" creationId="{522DFBF7-5DC8-7159-7EB0-422C533526D2}"/>
          </ac:inkMkLst>
        </pc:inkChg>
        <pc:inkChg chg="add">
          <ac:chgData name="Yalagach, Nakshatra (jhj5dh)" userId="S::jhj5dh@virginia.edu::d688e887-0485-41f6-b003-84f66ce2acdb" providerId="AD" clId="Web-{D7D12F61-B285-DB33-75C4-E3CCEB9BFB29}" dt="2023-06-29T16:18:32.764" v="116"/>
          <ac:inkMkLst>
            <pc:docMk/>
            <pc:sldMk cId="2803581444" sldId="1476"/>
            <ac:inkMk id="135" creationId="{A0ACFC41-6B4D-EE5A-5F01-0A20CD6D9445}"/>
          </ac:inkMkLst>
        </pc:inkChg>
        <pc:inkChg chg="add">
          <ac:chgData name="Yalagach, Nakshatra (jhj5dh)" userId="S::jhj5dh@virginia.edu::d688e887-0485-41f6-b003-84f66ce2acdb" providerId="AD" clId="Web-{D7D12F61-B285-DB33-75C4-E3CCEB9BFB29}" dt="2023-06-29T16:18:34.530" v="117"/>
          <ac:inkMkLst>
            <pc:docMk/>
            <pc:sldMk cId="2803581444" sldId="1476"/>
            <ac:inkMk id="136" creationId="{D8D60E8C-EFE9-F27E-BA31-7B62E8A46372}"/>
          </ac:inkMkLst>
        </pc:inkChg>
        <pc:inkChg chg="add">
          <ac:chgData name="Yalagach, Nakshatra (jhj5dh)" userId="S::jhj5dh@virginia.edu::d688e887-0485-41f6-b003-84f66ce2acdb" providerId="AD" clId="Web-{D7D12F61-B285-DB33-75C4-E3CCEB9BFB29}" dt="2023-06-29T16:18:35.967" v="118"/>
          <ac:inkMkLst>
            <pc:docMk/>
            <pc:sldMk cId="2803581444" sldId="1476"/>
            <ac:inkMk id="137" creationId="{48FB7EBB-FC68-25A2-BAF2-B29C4963BAE1}"/>
          </ac:inkMkLst>
        </pc:inkChg>
        <pc:inkChg chg="add">
          <ac:chgData name="Yalagach, Nakshatra (jhj5dh)" userId="S::jhj5dh@virginia.edu::d688e887-0485-41f6-b003-84f66ce2acdb" providerId="AD" clId="Web-{D7D12F61-B285-DB33-75C4-E3CCEB9BFB29}" dt="2023-06-29T16:18:37.608" v="119"/>
          <ac:inkMkLst>
            <pc:docMk/>
            <pc:sldMk cId="2803581444" sldId="1476"/>
            <ac:inkMk id="138" creationId="{9FB59984-3A5A-7151-77BF-0A016C899326}"/>
          </ac:inkMkLst>
        </pc:inkChg>
        <pc:inkChg chg="add">
          <ac:chgData name="Yalagach, Nakshatra (jhj5dh)" userId="S::jhj5dh@virginia.edu::d688e887-0485-41f6-b003-84f66ce2acdb" providerId="AD" clId="Web-{D7D12F61-B285-DB33-75C4-E3CCEB9BFB29}" dt="2023-06-29T16:18:39.123" v="120"/>
          <ac:inkMkLst>
            <pc:docMk/>
            <pc:sldMk cId="2803581444" sldId="1476"/>
            <ac:inkMk id="139" creationId="{3CD07058-52D8-CA9C-7EF9-EBB4AD824C01}"/>
          </ac:inkMkLst>
        </pc:inkChg>
        <pc:inkChg chg="add">
          <ac:chgData name="Yalagach, Nakshatra (jhj5dh)" userId="S::jhj5dh@virginia.edu::d688e887-0485-41f6-b003-84f66ce2acdb" providerId="AD" clId="Web-{D7D12F61-B285-DB33-75C4-E3CCEB9BFB29}" dt="2023-06-29T16:18:41.577" v="121"/>
          <ac:inkMkLst>
            <pc:docMk/>
            <pc:sldMk cId="2803581444" sldId="1476"/>
            <ac:inkMk id="140" creationId="{EBA0CBA8-A626-4392-C2F6-95F5BE597E3A}"/>
          </ac:inkMkLst>
        </pc:inkChg>
        <pc:inkChg chg="add">
          <ac:chgData name="Yalagach, Nakshatra (jhj5dh)" userId="S::jhj5dh@virginia.edu::d688e887-0485-41f6-b003-84f66ce2acdb" providerId="AD" clId="Web-{D7D12F61-B285-DB33-75C4-E3CCEB9BFB29}" dt="2023-06-29T16:18:42.092" v="122"/>
          <ac:inkMkLst>
            <pc:docMk/>
            <pc:sldMk cId="2803581444" sldId="1476"/>
            <ac:inkMk id="141" creationId="{6D1C98D1-D900-9727-39C5-36C18BA8057E}"/>
          </ac:inkMkLst>
        </pc:inkChg>
        <pc:inkChg chg="add">
          <ac:chgData name="Yalagach, Nakshatra (jhj5dh)" userId="S::jhj5dh@virginia.edu::d688e887-0485-41f6-b003-84f66ce2acdb" providerId="AD" clId="Web-{D7D12F61-B285-DB33-75C4-E3CCEB9BFB29}" dt="2023-06-29T16:18:43.655" v="123"/>
          <ac:inkMkLst>
            <pc:docMk/>
            <pc:sldMk cId="2803581444" sldId="1476"/>
            <ac:inkMk id="142" creationId="{7BDA11C9-D0DA-2094-4949-DE0610E17436}"/>
          </ac:inkMkLst>
        </pc:inkChg>
        <pc:inkChg chg="add">
          <ac:chgData name="Yalagach, Nakshatra (jhj5dh)" userId="S::jhj5dh@virginia.edu::d688e887-0485-41f6-b003-84f66ce2acdb" providerId="AD" clId="Web-{D7D12F61-B285-DB33-75C4-E3CCEB9BFB29}" dt="2023-06-29T16:18:46.467" v="124"/>
          <ac:inkMkLst>
            <pc:docMk/>
            <pc:sldMk cId="2803581444" sldId="1476"/>
            <ac:inkMk id="143" creationId="{1237500B-B0D9-19CD-35C6-D7192C0517E3}"/>
          </ac:inkMkLst>
        </pc:inkChg>
        <pc:inkChg chg="add">
          <ac:chgData name="Yalagach, Nakshatra (jhj5dh)" userId="S::jhj5dh@virginia.edu::d688e887-0485-41f6-b003-84f66ce2acdb" providerId="AD" clId="Web-{D7D12F61-B285-DB33-75C4-E3CCEB9BFB29}" dt="2023-06-29T16:18:48.264" v="125"/>
          <ac:inkMkLst>
            <pc:docMk/>
            <pc:sldMk cId="2803581444" sldId="1476"/>
            <ac:inkMk id="144" creationId="{3807F46E-1FB1-C828-7B5E-1BBEBF9E2A8D}"/>
          </ac:inkMkLst>
        </pc:inkChg>
        <pc:inkChg chg="add">
          <ac:chgData name="Yalagach, Nakshatra (jhj5dh)" userId="S::jhj5dh@virginia.edu::d688e887-0485-41f6-b003-84f66ce2acdb" providerId="AD" clId="Web-{D7D12F61-B285-DB33-75C4-E3CCEB9BFB29}" dt="2023-06-29T16:18:50.108" v="126"/>
          <ac:inkMkLst>
            <pc:docMk/>
            <pc:sldMk cId="2803581444" sldId="1476"/>
            <ac:inkMk id="145" creationId="{E23E5434-3AFB-6DC8-F0BB-FE831AD6CF1F}"/>
          </ac:inkMkLst>
        </pc:inkChg>
        <pc:inkChg chg="add">
          <ac:chgData name="Yalagach, Nakshatra (jhj5dh)" userId="S::jhj5dh@virginia.edu::d688e887-0485-41f6-b003-84f66ce2acdb" providerId="AD" clId="Web-{D7D12F61-B285-DB33-75C4-E3CCEB9BFB29}" dt="2023-06-29T16:18:54.202" v="127"/>
          <ac:inkMkLst>
            <pc:docMk/>
            <pc:sldMk cId="2803581444" sldId="1476"/>
            <ac:inkMk id="146" creationId="{66764CEC-0BE3-DA4D-E41A-49F0DDF73D5B}"/>
          </ac:inkMkLst>
        </pc:inkChg>
        <pc:inkChg chg="add">
          <ac:chgData name="Yalagach, Nakshatra (jhj5dh)" userId="S::jhj5dh@virginia.edu::d688e887-0485-41f6-b003-84f66ce2acdb" providerId="AD" clId="Web-{D7D12F61-B285-DB33-75C4-E3CCEB9BFB29}" dt="2023-06-29T16:18:54.374" v="128"/>
          <ac:inkMkLst>
            <pc:docMk/>
            <pc:sldMk cId="2803581444" sldId="1476"/>
            <ac:inkMk id="147" creationId="{A92851D1-0FA7-28DF-D304-D8485E8B59D4}"/>
          </ac:inkMkLst>
        </pc:inkChg>
        <pc:inkChg chg="add">
          <ac:chgData name="Yalagach, Nakshatra (jhj5dh)" userId="S::jhj5dh@virginia.edu::d688e887-0485-41f6-b003-84f66ce2acdb" providerId="AD" clId="Web-{D7D12F61-B285-DB33-75C4-E3CCEB9BFB29}" dt="2023-06-29T16:18:56.140" v="129"/>
          <ac:inkMkLst>
            <pc:docMk/>
            <pc:sldMk cId="2803581444" sldId="1476"/>
            <ac:inkMk id="148" creationId="{BCF46C0A-27ED-CFAF-0F13-CA7FDC2E6F26}"/>
          </ac:inkMkLst>
        </pc:inkChg>
        <pc:inkChg chg="add">
          <ac:chgData name="Yalagach, Nakshatra (jhj5dh)" userId="S::jhj5dh@virginia.edu::d688e887-0485-41f6-b003-84f66ce2acdb" providerId="AD" clId="Web-{D7D12F61-B285-DB33-75C4-E3CCEB9BFB29}" dt="2023-06-29T16:18:58.108" v="130"/>
          <ac:inkMkLst>
            <pc:docMk/>
            <pc:sldMk cId="2803581444" sldId="1476"/>
            <ac:inkMk id="149" creationId="{0C9D476C-A7AC-0968-7EEB-73D409F2E38A}"/>
          </ac:inkMkLst>
        </pc:inkChg>
        <pc:inkChg chg="add">
          <ac:chgData name="Yalagach, Nakshatra (jhj5dh)" userId="S::jhj5dh@virginia.edu::d688e887-0485-41f6-b003-84f66ce2acdb" providerId="AD" clId="Web-{D7D12F61-B285-DB33-75C4-E3CCEB9BFB29}" dt="2023-06-29T16:18:59.921" v="131"/>
          <ac:inkMkLst>
            <pc:docMk/>
            <pc:sldMk cId="2803581444" sldId="1476"/>
            <ac:inkMk id="150" creationId="{34DF00C5-1D7E-FC26-C3DF-BB29C20AA8ED}"/>
          </ac:inkMkLst>
        </pc:inkChg>
        <pc:inkChg chg="add">
          <ac:chgData name="Yalagach, Nakshatra (jhj5dh)" userId="S::jhj5dh@virginia.edu::d688e887-0485-41f6-b003-84f66ce2acdb" providerId="AD" clId="Web-{D7D12F61-B285-DB33-75C4-E3CCEB9BFB29}" dt="2023-06-29T16:19:02.249" v="132"/>
          <ac:inkMkLst>
            <pc:docMk/>
            <pc:sldMk cId="2803581444" sldId="1476"/>
            <ac:inkMk id="151" creationId="{9BB2981F-F8E6-FBB4-BFB2-56E9F0288712}"/>
          </ac:inkMkLst>
        </pc:inkChg>
        <pc:inkChg chg="add">
          <ac:chgData name="Yalagach, Nakshatra (jhj5dh)" userId="S::jhj5dh@virginia.edu::d688e887-0485-41f6-b003-84f66ce2acdb" providerId="AD" clId="Web-{D7D12F61-B285-DB33-75C4-E3CCEB9BFB29}" dt="2023-06-29T16:19:03.999" v="133"/>
          <ac:inkMkLst>
            <pc:docMk/>
            <pc:sldMk cId="2803581444" sldId="1476"/>
            <ac:inkMk id="152" creationId="{20EB96EF-BCA9-1C54-3367-60EF7D0259AE}"/>
          </ac:inkMkLst>
        </pc:inkChg>
        <pc:inkChg chg="add">
          <ac:chgData name="Yalagach, Nakshatra (jhj5dh)" userId="S::jhj5dh@virginia.edu::d688e887-0485-41f6-b003-84f66ce2acdb" providerId="AD" clId="Web-{D7D12F61-B285-DB33-75C4-E3CCEB9BFB29}" dt="2023-06-29T16:19:07.593" v="134"/>
          <ac:inkMkLst>
            <pc:docMk/>
            <pc:sldMk cId="2803581444" sldId="1476"/>
            <ac:inkMk id="153" creationId="{CF4F8CCF-FD5A-E83D-688C-00AB5BE49445}"/>
          </ac:inkMkLst>
        </pc:inkChg>
        <pc:inkChg chg="add">
          <ac:chgData name="Yalagach, Nakshatra (jhj5dh)" userId="S::jhj5dh@virginia.edu::d688e887-0485-41f6-b003-84f66ce2acdb" providerId="AD" clId="Web-{D7D12F61-B285-DB33-75C4-E3CCEB9BFB29}" dt="2023-06-29T16:19:07.765" v="135"/>
          <ac:inkMkLst>
            <pc:docMk/>
            <pc:sldMk cId="2803581444" sldId="1476"/>
            <ac:inkMk id="154" creationId="{EB421810-D853-964F-EC22-952956351F94}"/>
          </ac:inkMkLst>
        </pc:inkChg>
        <pc:inkChg chg="add">
          <ac:chgData name="Yalagach, Nakshatra (jhj5dh)" userId="S::jhj5dh@virginia.edu::d688e887-0485-41f6-b003-84f66ce2acdb" providerId="AD" clId="Web-{D7D12F61-B285-DB33-75C4-E3CCEB9BFB29}" dt="2023-06-29T16:19:08.937" v="136"/>
          <ac:inkMkLst>
            <pc:docMk/>
            <pc:sldMk cId="2803581444" sldId="1476"/>
            <ac:inkMk id="155" creationId="{6C1F5DED-6D83-C145-E013-B085889C44B3}"/>
          </ac:inkMkLst>
        </pc:inkChg>
        <pc:inkChg chg="add">
          <ac:chgData name="Yalagach, Nakshatra (jhj5dh)" userId="S::jhj5dh@virginia.edu::d688e887-0485-41f6-b003-84f66ce2acdb" providerId="AD" clId="Web-{D7D12F61-B285-DB33-75C4-E3CCEB9BFB29}" dt="2023-06-29T16:19:10.765" v="137"/>
          <ac:inkMkLst>
            <pc:docMk/>
            <pc:sldMk cId="2803581444" sldId="1476"/>
            <ac:inkMk id="156" creationId="{4DCD6FDE-72A5-3F56-2B12-029865CDEEAC}"/>
          </ac:inkMkLst>
        </pc:inkChg>
        <pc:inkChg chg="add">
          <ac:chgData name="Yalagach, Nakshatra (jhj5dh)" userId="S::jhj5dh@virginia.edu::d688e887-0485-41f6-b003-84f66ce2acdb" providerId="AD" clId="Web-{D7D12F61-B285-DB33-75C4-E3CCEB9BFB29}" dt="2023-06-29T16:19:12.578" v="138"/>
          <ac:inkMkLst>
            <pc:docMk/>
            <pc:sldMk cId="2803581444" sldId="1476"/>
            <ac:inkMk id="157" creationId="{33641DAE-D53A-295E-AEC5-821EF33D77D1}"/>
          </ac:inkMkLst>
        </pc:inkChg>
        <pc:inkChg chg="add">
          <ac:chgData name="Yalagach, Nakshatra (jhj5dh)" userId="S::jhj5dh@virginia.edu::d688e887-0485-41f6-b003-84f66ce2acdb" providerId="AD" clId="Web-{D7D12F61-B285-DB33-75C4-E3CCEB9BFB29}" dt="2023-06-29T16:19:13.984" v="139"/>
          <ac:inkMkLst>
            <pc:docMk/>
            <pc:sldMk cId="2803581444" sldId="1476"/>
            <ac:inkMk id="158" creationId="{97295536-39B6-4099-D33F-423B6AEB4664}"/>
          </ac:inkMkLst>
        </pc:inkChg>
        <pc:inkChg chg="add">
          <ac:chgData name="Yalagach, Nakshatra (jhj5dh)" userId="S::jhj5dh@virginia.edu::d688e887-0485-41f6-b003-84f66ce2acdb" providerId="AD" clId="Web-{D7D12F61-B285-DB33-75C4-E3CCEB9BFB29}" dt="2023-06-29T16:19:15.734" v="140"/>
          <ac:inkMkLst>
            <pc:docMk/>
            <pc:sldMk cId="2803581444" sldId="1476"/>
            <ac:inkMk id="159" creationId="{047E0AD7-E398-CCCD-F1A8-F5C4BB6EFBEA}"/>
          </ac:inkMkLst>
        </pc:inkChg>
        <pc:inkChg chg="add">
          <ac:chgData name="Yalagach, Nakshatra (jhj5dh)" userId="S::jhj5dh@virginia.edu::d688e887-0485-41f6-b003-84f66ce2acdb" providerId="AD" clId="Web-{D7D12F61-B285-DB33-75C4-E3CCEB9BFB29}" dt="2023-06-29T16:19:20.078" v="141"/>
          <ac:inkMkLst>
            <pc:docMk/>
            <pc:sldMk cId="2803581444" sldId="1476"/>
            <ac:inkMk id="160" creationId="{16B369FF-48C4-785A-9317-7BE06C756190}"/>
          </ac:inkMkLst>
        </pc:inkChg>
        <pc:inkChg chg="add">
          <ac:chgData name="Yalagach, Nakshatra (jhj5dh)" userId="S::jhj5dh@virginia.edu::d688e887-0485-41f6-b003-84f66ce2acdb" providerId="AD" clId="Web-{D7D12F61-B285-DB33-75C4-E3CCEB9BFB29}" dt="2023-06-29T16:19:22.125" v="142"/>
          <ac:inkMkLst>
            <pc:docMk/>
            <pc:sldMk cId="2803581444" sldId="1476"/>
            <ac:inkMk id="161" creationId="{FFF32D88-48A3-A2A3-76B0-235E42D6234A}"/>
          </ac:inkMkLst>
        </pc:inkChg>
        <pc:inkChg chg="add">
          <ac:chgData name="Yalagach, Nakshatra (jhj5dh)" userId="S::jhj5dh@virginia.edu::d688e887-0485-41f6-b003-84f66ce2acdb" providerId="AD" clId="Web-{D7D12F61-B285-DB33-75C4-E3CCEB9BFB29}" dt="2023-06-29T16:19:24.078" v="143"/>
          <ac:inkMkLst>
            <pc:docMk/>
            <pc:sldMk cId="2803581444" sldId="1476"/>
            <ac:inkMk id="162" creationId="{020CAECE-3E74-0929-B63E-C9130FA7FF71}"/>
          </ac:inkMkLst>
        </pc:inkChg>
        <pc:inkChg chg="add">
          <ac:chgData name="Yalagach, Nakshatra (jhj5dh)" userId="S::jhj5dh@virginia.edu::d688e887-0485-41f6-b003-84f66ce2acdb" providerId="AD" clId="Web-{D7D12F61-B285-DB33-75C4-E3CCEB9BFB29}" dt="2023-06-29T16:19:25.687" v="144"/>
          <ac:inkMkLst>
            <pc:docMk/>
            <pc:sldMk cId="2803581444" sldId="1476"/>
            <ac:inkMk id="163" creationId="{CFA3B771-8FCC-BE0C-DC5E-4907144ADA0E}"/>
          </ac:inkMkLst>
        </pc:inkChg>
        <pc:inkChg chg="add">
          <ac:chgData name="Yalagach, Nakshatra (jhj5dh)" userId="S::jhj5dh@virginia.edu::d688e887-0485-41f6-b003-84f66ce2acdb" providerId="AD" clId="Web-{D7D12F61-B285-DB33-75C4-E3CCEB9BFB29}" dt="2023-06-29T16:19:27.750" v="145"/>
          <ac:inkMkLst>
            <pc:docMk/>
            <pc:sldMk cId="2803581444" sldId="1476"/>
            <ac:inkMk id="164" creationId="{0E546248-C54E-2D25-C9DA-31C531EDD34E}"/>
          </ac:inkMkLst>
        </pc:inkChg>
        <pc:inkChg chg="add">
          <ac:chgData name="Yalagach, Nakshatra (jhj5dh)" userId="S::jhj5dh@virginia.edu::d688e887-0485-41f6-b003-84f66ce2acdb" providerId="AD" clId="Web-{D7D12F61-B285-DB33-75C4-E3CCEB9BFB29}" dt="2023-06-29T16:19:30.063" v="146"/>
          <ac:inkMkLst>
            <pc:docMk/>
            <pc:sldMk cId="2803581444" sldId="1476"/>
            <ac:inkMk id="165" creationId="{E451352E-7924-BB4E-3EFA-EC6836EF3D80}"/>
          </ac:inkMkLst>
        </pc:inkChg>
        <pc:inkChg chg="add">
          <ac:chgData name="Yalagach, Nakshatra (jhj5dh)" userId="S::jhj5dh@virginia.edu::d688e887-0485-41f6-b003-84f66ce2acdb" providerId="AD" clId="Web-{D7D12F61-B285-DB33-75C4-E3CCEB9BFB29}" dt="2023-06-29T16:19:31.828" v="147"/>
          <ac:inkMkLst>
            <pc:docMk/>
            <pc:sldMk cId="2803581444" sldId="1476"/>
            <ac:inkMk id="166" creationId="{0524FCF5-7D3F-7712-D65E-FFA3F3E309AE}"/>
          </ac:inkMkLst>
        </pc:inkChg>
        <pc:inkChg chg="add">
          <ac:chgData name="Yalagach, Nakshatra (jhj5dh)" userId="S::jhj5dh@virginia.edu::d688e887-0485-41f6-b003-84f66ce2acdb" providerId="AD" clId="Web-{D7D12F61-B285-DB33-75C4-E3CCEB9BFB29}" dt="2023-06-29T16:19:33.235" v="148"/>
          <ac:inkMkLst>
            <pc:docMk/>
            <pc:sldMk cId="2803581444" sldId="1476"/>
            <ac:inkMk id="167" creationId="{361C56C9-C68C-F940-8391-880F93A0F4C4}"/>
          </ac:inkMkLst>
        </pc:inkChg>
        <pc:inkChg chg="add">
          <ac:chgData name="Yalagach, Nakshatra (jhj5dh)" userId="S::jhj5dh@virginia.edu::d688e887-0485-41f6-b003-84f66ce2acdb" providerId="AD" clId="Web-{D7D12F61-B285-DB33-75C4-E3CCEB9BFB29}" dt="2023-06-29T16:19:36.407" v="149"/>
          <ac:inkMkLst>
            <pc:docMk/>
            <pc:sldMk cId="2803581444" sldId="1476"/>
            <ac:inkMk id="168" creationId="{15317819-6FB3-09F3-AE07-187AF69CF067}"/>
          </ac:inkMkLst>
        </pc:inkChg>
        <pc:inkChg chg="add">
          <ac:chgData name="Yalagach, Nakshatra (jhj5dh)" userId="S::jhj5dh@virginia.edu::d688e887-0485-41f6-b003-84f66ce2acdb" providerId="AD" clId="Web-{D7D12F61-B285-DB33-75C4-E3CCEB9BFB29}" dt="2023-06-29T16:19:38.172" v="150"/>
          <ac:inkMkLst>
            <pc:docMk/>
            <pc:sldMk cId="2803581444" sldId="1476"/>
            <ac:inkMk id="169" creationId="{2FA7A663-96BB-42EA-1C70-B11560C5A7FF}"/>
          </ac:inkMkLst>
        </pc:inkChg>
        <pc:inkChg chg="add">
          <ac:chgData name="Yalagach, Nakshatra (jhj5dh)" userId="S::jhj5dh@virginia.edu::d688e887-0485-41f6-b003-84f66ce2acdb" providerId="AD" clId="Web-{D7D12F61-B285-DB33-75C4-E3CCEB9BFB29}" dt="2023-06-29T16:19:40.688" v="151"/>
          <ac:inkMkLst>
            <pc:docMk/>
            <pc:sldMk cId="2803581444" sldId="1476"/>
            <ac:inkMk id="170" creationId="{76A09108-E97E-58E7-E707-7E67D3306863}"/>
          </ac:inkMkLst>
        </pc:inkChg>
        <pc:inkChg chg="add">
          <ac:chgData name="Yalagach, Nakshatra (jhj5dh)" userId="S::jhj5dh@virginia.edu::d688e887-0485-41f6-b003-84f66ce2acdb" providerId="AD" clId="Web-{D7D12F61-B285-DB33-75C4-E3CCEB9BFB29}" dt="2023-06-29T16:19:42.735" v="152"/>
          <ac:inkMkLst>
            <pc:docMk/>
            <pc:sldMk cId="2803581444" sldId="1476"/>
            <ac:inkMk id="171" creationId="{41977745-6CFE-F0E8-ED1D-215F66164FD8}"/>
          </ac:inkMkLst>
        </pc:inkChg>
        <pc:inkChg chg="add">
          <ac:chgData name="Yalagach, Nakshatra (jhj5dh)" userId="S::jhj5dh@virginia.edu::d688e887-0485-41f6-b003-84f66ce2acdb" providerId="AD" clId="Web-{D7D12F61-B285-DB33-75C4-E3CCEB9BFB29}" dt="2023-06-29T16:19:46.985" v="153"/>
          <ac:inkMkLst>
            <pc:docMk/>
            <pc:sldMk cId="2803581444" sldId="1476"/>
            <ac:inkMk id="172" creationId="{B09953DE-8BFD-48A3-1FA6-454AD941E165}"/>
          </ac:inkMkLst>
        </pc:inkChg>
        <pc:inkChg chg="add">
          <ac:chgData name="Yalagach, Nakshatra (jhj5dh)" userId="S::jhj5dh@virginia.edu::d688e887-0485-41f6-b003-84f66ce2acdb" providerId="AD" clId="Web-{D7D12F61-B285-DB33-75C4-E3CCEB9BFB29}" dt="2023-06-29T16:19:47.407" v="154"/>
          <ac:inkMkLst>
            <pc:docMk/>
            <pc:sldMk cId="2803581444" sldId="1476"/>
            <ac:inkMk id="173" creationId="{100AD75C-B559-7994-73A2-9CA632F122AD}"/>
          </ac:inkMkLst>
        </pc:inkChg>
        <pc:inkChg chg="add">
          <ac:chgData name="Yalagach, Nakshatra (jhj5dh)" userId="S::jhj5dh@virginia.edu::d688e887-0485-41f6-b003-84f66ce2acdb" providerId="AD" clId="Web-{D7D12F61-B285-DB33-75C4-E3CCEB9BFB29}" dt="2023-06-29T16:19:49.563" v="155"/>
          <ac:inkMkLst>
            <pc:docMk/>
            <pc:sldMk cId="2803581444" sldId="1476"/>
            <ac:inkMk id="174" creationId="{4BFB6750-2D09-5540-CA4F-9A0F590CD34E}"/>
          </ac:inkMkLst>
        </pc:inkChg>
        <pc:inkChg chg="add">
          <ac:chgData name="Yalagach, Nakshatra (jhj5dh)" userId="S::jhj5dh@virginia.edu::d688e887-0485-41f6-b003-84f66ce2acdb" providerId="AD" clId="Web-{D7D12F61-B285-DB33-75C4-E3CCEB9BFB29}" dt="2023-06-29T16:19:51.220" v="156"/>
          <ac:inkMkLst>
            <pc:docMk/>
            <pc:sldMk cId="2803581444" sldId="1476"/>
            <ac:inkMk id="175" creationId="{587B2F95-B89C-CA73-9465-2901AA03393B}"/>
          </ac:inkMkLst>
        </pc:inkChg>
        <pc:inkChg chg="add">
          <ac:chgData name="Yalagach, Nakshatra (jhj5dh)" userId="S::jhj5dh@virginia.edu::d688e887-0485-41f6-b003-84f66ce2acdb" providerId="AD" clId="Web-{D7D12F61-B285-DB33-75C4-E3CCEB9BFB29}" dt="2023-06-29T16:19:53.470" v="157"/>
          <ac:inkMkLst>
            <pc:docMk/>
            <pc:sldMk cId="2803581444" sldId="1476"/>
            <ac:inkMk id="176" creationId="{699B69DF-C535-BC11-E694-05959937C0A9}"/>
          </ac:inkMkLst>
        </pc:inkChg>
        <pc:inkChg chg="add">
          <ac:chgData name="Yalagach, Nakshatra (jhj5dh)" userId="S::jhj5dh@virginia.edu::d688e887-0485-41f6-b003-84f66ce2acdb" providerId="AD" clId="Web-{D7D12F61-B285-DB33-75C4-E3CCEB9BFB29}" dt="2023-06-29T16:19:59.064" v="158"/>
          <ac:inkMkLst>
            <pc:docMk/>
            <pc:sldMk cId="2803581444" sldId="1476"/>
            <ac:inkMk id="177" creationId="{E4D38FD1-05C0-E785-F406-416349D19BEB}"/>
          </ac:inkMkLst>
        </pc:inkChg>
        <pc:inkChg chg="add">
          <ac:chgData name="Yalagach, Nakshatra (jhj5dh)" userId="S::jhj5dh@virginia.edu::d688e887-0485-41f6-b003-84f66ce2acdb" providerId="AD" clId="Web-{D7D12F61-B285-DB33-75C4-E3CCEB9BFB29}" dt="2023-06-29T16:20:01.407" v="159"/>
          <ac:inkMkLst>
            <pc:docMk/>
            <pc:sldMk cId="2803581444" sldId="1476"/>
            <ac:inkMk id="178" creationId="{F688E744-2F52-FCF6-B62C-D346B74D71FA}"/>
          </ac:inkMkLst>
        </pc:inkChg>
        <pc:inkChg chg="add">
          <ac:chgData name="Yalagach, Nakshatra (jhj5dh)" userId="S::jhj5dh@virginia.edu::d688e887-0485-41f6-b003-84f66ce2acdb" providerId="AD" clId="Web-{D7D12F61-B285-DB33-75C4-E3CCEB9BFB29}" dt="2023-06-29T16:20:03.048" v="160"/>
          <ac:inkMkLst>
            <pc:docMk/>
            <pc:sldMk cId="2803581444" sldId="1476"/>
            <ac:inkMk id="179" creationId="{C7D977C0-F11D-6A38-EAB7-1B638CD602DD}"/>
          </ac:inkMkLst>
        </pc:inkChg>
        <pc:inkChg chg="add">
          <ac:chgData name="Yalagach, Nakshatra (jhj5dh)" userId="S::jhj5dh@virginia.edu::d688e887-0485-41f6-b003-84f66ce2acdb" providerId="AD" clId="Web-{D7D12F61-B285-DB33-75C4-E3CCEB9BFB29}" dt="2023-06-29T16:20:04.845" v="161"/>
          <ac:inkMkLst>
            <pc:docMk/>
            <pc:sldMk cId="2803581444" sldId="1476"/>
            <ac:inkMk id="180" creationId="{5B7148FE-37AA-17BB-81DE-E8D9D6113E6C}"/>
          </ac:inkMkLst>
        </pc:inkChg>
        <pc:inkChg chg="add">
          <ac:chgData name="Yalagach, Nakshatra (jhj5dh)" userId="S::jhj5dh@virginia.edu::d688e887-0485-41f6-b003-84f66ce2acdb" providerId="AD" clId="Web-{D7D12F61-B285-DB33-75C4-E3CCEB9BFB29}" dt="2023-06-29T16:20:07.064" v="162"/>
          <ac:inkMkLst>
            <pc:docMk/>
            <pc:sldMk cId="2803581444" sldId="1476"/>
            <ac:inkMk id="181" creationId="{222A1B8E-7783-CF41-64CB-D92B03377EC1}"/>
          </ac:inkMkLst>
        </pc:inkChg>
        <pc:inkChg chg="add">
          <ac:chgData name="Yalagach, Nakshatra (jhj5dh)" userId="S::jhj5dh@virginia.edu::d688e887-0485-41f6-b003-84f66ce2acdb" providerId="AD" clId="Web-{D7D12F61-B285-DB33-75C4-E3CCEB9BFB29}" dt="2023-06-29T16:20:08.454" v="163"/>
          <ac:inkMkLst>
            <pc:docMk/>
            <pc:sldMk cId="2803581444" sldId="1476"/>
            <ac:inkMk id="182" creationId="{50A9BA17-9E6A-4407-8CFB-2D5CC19F17BE}"/>
          </ac:inkMkLst>
        </pc:inkChg>
        <pc:inkChg chg="add">
          <ac:chgData name="Yalagach, Nakshatra (jhj5dh)" userId="S::jhj5dh@virginia.edu::d688e887-0485-41f6-b003-84f66ce2acdb" providerId="AD" clId="Web-{D7D12F61-B285-DB33-75C4-E3CCEB9BFB29}" dt="2023-06-29T16:20:09.892" v="164"/>
          <ac:inkMkLst>
            <pc:docMk/>
            <pc:sldMk cId="2803581444" sldId="1476"/>
            <ac:inkMk id="183" creationId="{D75258EB-2F49-7D80-0D42-60F205847702}"/>
          </ac:inkMkLst>
        </pc:inkChg>
        <pc:inkChg chg="add">
          <ac:chgData name="Yalagach, Nakshatra (jhj5dh)" userId="S::jhj5dh@virginia.edu::d688e887-0485-41f6-b003-84f66ce2acdb" providerId="AD" clId="Web-{D7D12F61-B285-DB33-75C4-E3CCEB9BFB29}" dt="2023-06-29T16:20:12.095" v="165"/>
          <ac:inkMkLst>
            <pc:docMk/>
            <pc:sldMk cId="2803581444" sldId="1476"/>
            <ac:inkMk id="184" creationId="{A8D4E4DF-4F17-DFF2-40C0-53B668EA612D}"/>
          </ac:inkMkLst>
        </pc:inkChg>
      </pc:sldChg>
    </pc:docChg>
  </pc:docChgLst>
  <pc:docChgLst>
    <pc:chgData name="Thurston, Joel (jt9sz)" userId="S::jt9sz@virginia.edu::0b817237-2e4a-4a07-ab95-9daea5bb5909" providerId="AD" clId="Web-{6B7DFB32-4467-4070-B587-AAEA245CB3D0}"/>
    <pc:docChg chg="modSld">
      <pc:chgData name="Thurston, Joel (jt9sz)" userId="S::jt9sz@virginia.edu::0b817237-2e4a-4a07-ab95-9daea5bb5909" providerId="AD" clId="Web-{6B7DFB32-4467-4070-B587-AAEA245CB3D0}" dt="2023-06-29T22:06:34.117" v="52" actId="20577"/>
      <pc:docMkLst>
        <pc:docMk/>
      </pc:docMkLst>
      <pc:sldChg chg="modSp">
        <pc:chgData name="Thurston, Joel (jt9sz)" userId="S::jt9sz@virginia.edu::0b817237-2e4a-4a07-ab95-9daea5bb5909" providerId="AD" clId="Web-{6B7DFB32-4467-4070-B587-AAEA245CB3D0}" dt="2023-06-29T22:06:34.117" v="52" actId="20577"/>
        <pc:sldMkLst>
          <pc:docMk/>
          <pc:sldMk cId="1823310956" sldId="1455"/>
        </pc:sldMkLst>
        <pc:graphicFrameChg chg="modGraphic">
          <ac:chgData name="Thurston, Joel (jt9sz)" userId="S::jt9sz@virginia.edu::0b817237-2e4a-4a07-ab95-9daea5bb5909" providerId="AD" clId="Web-{6B7DFB32-4467-4070-B587-AAEA245CB3D0}" dt="2023-06-29T22:06:34.117" v="52" actId="20577"/>
          <ac:graphicFrameMkLst>
            <pc:docMk/>
            <pc:sldMk cId="1823310956" sldId="1455"/>
            <ac:graphicFrameMk id="3" creationId="{6D323D38-415D-DE7F-D0C9-76C9C8E1FC03}"/>
          </ac:graphicFrameMkLst>
        </pc:graphicFrameChg>
      </pc:sldChg>
      <pc:sldChg chg="modSp">
        <pc:chgData name="Thurston, Joel (jt9sz)" userId="S::jt9sz@virginia.edu::0b817237-2e4a-4a07-ab95-9daea5bb5909" providerId="AD" clId="Web-{6B7DFB32-4467-4070-B587-AAEA245CB3D0}" dt="2023-06-29T22:04:30.406" v="7" actId="20577"/>
        <pc:sldMkLst>
          <pc:docMk/>
          <pc:sldMk cId="942982276" sldId="1460"/>
        </pc:sldMkLst>
        <pc:spChg chg="mod">
          <ac:chgData name="Thurston, Joel (jt9sz)" userId="S::jt9sz@virginia.edu::0b817237-2e4a-4a07-ab95-9daea5bb5909" providerId="AD" clId="Web-{6B7DFB32-4467-4070-B587-AAEA245CB3D0}" dt="2023-06-29T22:04:30.406" v="7" actId="20577"/>
          <ac:spMkLst>
            <pc:docMk/>
            <pc:sldMk cId="942982276" sldId="1460"/>
            <ac:spMk id="6" creationId="{00000000-0000-0000-0000-000000000000}"/>
          </ac:spMkLst>
        </pc:spChg>
      </pc:sldChg>
    </pc:docChg>
  </pc:docChgLst>
  <pc:docChgLst>
    <pc:chgData name="Yalagach, Nakshatra (jhj5dh)" userId="S::jhj5dh@virginia.edu::d688e887-0485-41f6-b003-84f66ce2acdb" providerId="AD" clId="Web-{2914D66B-8883-54C9-29A5-047DE72CAA5D}"/>
    <pc:docChg chg="addSld delSld modSld sldOrd">
      <pc:chgData name="Yalagach, Nakshatra (jhj5dh)" userId="S::jhj5dh@virginia.edu::d688e887-0485-41f6-b003-84f66ce2acdb" providerId="AD" clId="Web-{2914D66B-8883-54C9-29A5-047DE72CAA5D}" dt="2023-06-28T15:29:13.423" v="199"/>
      <pc:docMkLst>
        <pc:docMk/>
      </pc:docMkLst>
      <pc:sldChg chg="modSp">
        <pc:chgData name="Yalagach, Nakshatra (jhj5dh)" userId="S::jhj5dh@virginia.edu::d688e887-0485-41f6-b003-84f66ce2acdb" providerId="AD" clId="Web-{2914D66B-8883-54C9-29A5-047DE72CAA5D}" dt="2023-06-28T15:25:27.151" v="104" actId="20577"/>
        <pc:sldMkLst>
          <pc:docMk/>
          <pc:sldMk cId="2083515757" sldId="1395"/>
        </pc:sldMkLst>
        <pc:spChg chg="mod">
          <ac:chgData name="Yalagach, Nakshatra (jhj5dh)" userId="S::jhj5dh@virginia.edu::d688e887-0485-41f6-b003-84f66ce2acdb" providerId="AD" clId="Web-{2914D66B-8883-54C9-29A5-047DE72CAA5D}" dt="2023-06-28T15:25:27.151" v="104" actId="20577"/>
          <ac:spMkLst>
            <pc:docMk/>
            <pc:sldMk cId="2083515757" sldId="1395"/>
            <ac:spMk id="3" creationId="{00000000-0000-0000-0000-000000000000}"/>
          </ac:spMkLst>
        </pc:spChg>
      </pc:sldChg>
      <pc:sldChg chg="del">
        <pc:chgData name="Yalagach, Nakshatra (jhj5dh)" userId="S::jhj5dh@virginia.edu::d688e887-0485-41f6-b003-84f66ce2acdb" providerId="AD" clId="Web-{2914D66B-8883-54C9-29A5-047DE72CAA5D}" dt="2023-06-28T15:28:50.173" v="194"/>
        <pc:sldMkLst>
          <pc:docMk/>
          <pc:sldMk cId="1796733023" sldId="1412"/>
        </pc:sldMkLst>
      </pc:sldChg>
      <pc:sldChg chg="del">
        <pc:chgData name="Yalagach, Nakshatra (jhj5dh)" userId="S::jhj5dh@virginia.edu::d688e887-0485-41f6-b003-84f66ce2acdb" providerId="AD" clId="Web-{2914D66B-8883-54C9-29A5-047DE72CAA5D}" dt="2023-06-28T15:28:46.782" v="193"/>
        <pc:sldMkLst>
          <pc:docMk/>
          <pc:sldMk cId="3907249765" sldId="1413"/>
        </pc:sldMkLst>
      </pc:sldChg>
      <pc:sldChg chg="del">
        <pc:chgData name="Yalagach, Nakshatra (jhj5dh)" userId="S::jhj5dh@virginia.edu::d688e887-0485-41f6-b003-84f66ce2acdb" providerId="AD" clId="Web-{2914D66B-8883-54C9-29A5-047DE72CAA5D}" dt="2023-06-28T15:29:13.423" v="199"/>
        <pc:sldMkLst>
          <pc:docMk/>
          <pc:sldMk cId="1426362410" sldId="1416"/>
        </pc:sldMkLst>
      </pc:sldChg>
      <pc:sldChg chg="modSp ord">
        <pc:chgData name="Yalagach, Nakshatra (jhj5dh)" userId="S::jhj5dh@virginia.edu::d688e887-0485-41f6-b003-84f66ce2acdb" providerId="AD" clId="Web-{2914D66B-8883-54C9-29A5-047DE72CAA5D}" dt="2023-06-28T15:27:08.185" v="191" actId="20577"/>
        <pc:sldMkLst>
          <pc:docMk/>
          <pc:sldMk cId="1888050667" sldId="1417"/>
        </pc:sldMkLst>
        <pc:spChg chg="mod">
          <ac:chgData name="Yalagach, Nakshatra (jhj5dh)" userId="S::jhj5dh@virginia.edu::d688e887-0485-41f6-b003-84f66ce2acdb" providerId="AD" clId="Web-{2914D66B-8883-54C9-29A5-047DE72CAA5D}" dt="2023-06-28T15:26:09.355" v="120" actId="20577"/>
          <ac:spMkLst>
            <pc:docMk/>
            <pc:sldMk cId="1888050667" sldId="1417"/>
            <ac:spMk id="2" creationId="{397DFDB1-31E5-2BD3-EB00-787F3C6B603A}"/>
          </ac:spMkLst>
        </pc:spChg>
        <pc:spChg chg="mod">
          <ac:chgData name="Yalagach, Nakshatra (jhj5dh)" userId="S::jhj5dh@virginia.edu::d688e887-0485-41f6-b003-84f66ce2acdb" providerId="AD" clId="Web-{2914D66B-8883-54C9-29A5-047DE72CAA5D}" dt="2023-06-28T15:26:45.903" v="160" actId="20577"/>
          <ac:spMkLst>
            <pc:docMk/>
            <pc:sldMk cId="1888050667" sldId="1417"/>
            <ac:spMk id="3" creationId="{EE9E10B3-16C1-A3D2-DB70-DDDF5DF95C41}"/>
          </ac:spMkLst>
        </pc:spChg>
        <pc:spChg chg="mod">
          <ac:chgData name="Yalagach, Nakshatra (jhj5dh)" userId="S::jhj5dh@virginia.edu::d688e887-0485-41f6-b003-84f66ce2acdb" providerId="AD" clId="Web-{2914D66B-8883-54C9-29A5-047DE72CAA5D}" dt="2023-06-28T15:27:08.185" v="191" actId="20577"/>
          <ac:spMkLst>
            <pc:docMk/>
            <pc:sldMk cId="1888050667" sldId="1417"/>
            <ac:spMk id="7" creationId="{8E6EE01A-FC2B-99C4-1F40-30B0032C022C}"/>
          </ac:spMkLst>
        </pc:spChg>
      </pc:sldChg>
      <pc:sldChg chg="del">
        <pc:chgData name="Yalagach, Nakshatra (jhj5dh)" userId="S::jhj5dh@virginia.edu::d688e887-0485-41f6-b003-84f66ce2acdb" providerId="AD" clId="Web-{2914D66B-8883-54C9-29A5-047DE72CAA5D}" dt="2023-06-28T15:28:44.547" v="192"/>
        <pc:sldMkLst>
          <pc:docMk/>
          <pc:sldMk cId="4136622263" sldId="1429"/>
        </pc:sldMkLst>
      </pc:sldChg>
      <pc:sldChg chg="del">
        <pc:chgData name="Yalagach, Nakshatra (jhj5dh)" userId="S::jhj5dh@virginia.edu::d688e887-0485-41f6-b003-84f66ce2acdb" providerId="AD" clId="Web-{2914D66B-8883-54C9-29A5-047DE72CAA5D}" dt="2023-06-28T15:28:53.063" v="195"/>
        <pc:sldMkLst>
          <pc:docMk/>
          <pc:sldMk cId="3307703406" sldId="1449"/>
        </pc:sldMkLst>
      </pc:sldChg>
      <pc:sldChg chg="add del">
        <pc:chgData name="Yalagach, Nakshatra (jhj5dh)" userId="S::jhj5dh@virginia.edu::d688e887-0485-41f6-b003-84f66ce2acdb" providerId="AD" clId="Web-{2914D66B-8883-54C9-29A5-047DE72CAA5D}" dt="2023-06-28T15:29:02.017" v="198"/>
        <pc:sldMkLst>
          <pc:docMk/>
          <pc:sldMk cId="3229742682" sldId="1450"/>
        </pc:sldMkLst>
      </pc:sldChg>
      <pc:sldChg chg="modSp ord">
        <pc:chgData name="Yalagach, Nakshatra (jhj5dh)" userId="S::jhj5dh@virginia.edu::d688e887-0485-41f6-b003-84f66ce2acdb" providerId="AD" clId="Web-{2914D66B-8883-54C9-29A5-047DE72CAA5D}" dt="2023-06-28T15:25:52.636" v="109"/>
        <pc:sldMkLst>
          <pc:docMk/>
          <pc:sldMk cId="1817129981" sldId="1458"/>
        </pc:sldMkLst>
        <pc:spChg chg="mod">
          <ac:chgData name="Yalagach, Nakshatra (jhj5dh)" userId="S::jhj5dh@virginia.edu::d688e887-0485-41f6-b003-84f66ce2acdb" providerId="AD" clId="Web-{2914D66B-8883-54C9-29A5-047DE72CAA5D}" dt="2023-06-28T15:21:19.519" v="19" actId="20577"/>
          <ac:spMkLst>
            <pc:docMk/>
            <pc:sldMk cId="1817129981" sldId="1458"/>
            <ac:spMk id="5" creationId="{0F8B6F97-0AEF-1666-6C78-902CC2A7E66E}"/>
          </ac:spMkLst>
        </pc:spChg>
      </pc:sldChg>
      <pc:sldChg chg="modSp">
        <pc:chgData name="Yalagach, Nakshatra (jhj5dh)" userId="S::jhj5dh@virginia.edu::d688e887-0485-41f6-b003-84f66ce2acdb" providerId="AD" clId="Web-{2914D66B-8883-54C9-29A5-047DE72CAA5D}" dt="2023-06-28T15:24:21.180" v="57" actId="14100"/>
        <pc:sldMkLst>
          <pc:docMk/>
          <pc:sldMk cId="2104631875" sldId="1468"/>
        </pc:sldMkLst>
        <pc:spChg chg="mod">
          <ac:chgData name="Yalagach, Nakshatra (jhj5dh)" userId="S::jhj5dh@virginia.edu::d688e887-0485-41f6-b003-84f66ce2acdb" providerId="AD" clId="Web-{2914D66B-8883-54C9-29A5-047DE72CAA5D}" dt="2023-06-28T15:24:01.242" v="56" actId="14100"/>
          <ac:spMkLst>
            <pc:docMk/>
            <pc:sldMk cId="2104631875" sldId="1468"/>
            <ac:spMk id="2" creationId="{397DFDB1-31E5-2BD3-EB00-787F3C6B603A}"/>
          </ac:spMkLst>
        </pc:spChg>
        <pc:picChg chg="mod">
          <ac:chgData name="Yalagach, Nakshatra (jhj5dh)" userId="S::jhj5dh@virginia.edu::d688e887-0485-41f6-b003-84f66ce2acdb" providerId="AD" clId="Web-{2914D66B-8883-54C9-29A5-047DE72CAA5D}" dt="2023-06-28T15:24:21.180" v="57" actId="14100"/>
          <ac:picMkLst>
            <pc:docMk/>
            <pc:sldMk cId="2104631875" sldId="1468"/>
            <ac:picMk id="4" creationId="{F7183276-305F-A476-8477-F721847D1CE2}"/>
          </ac:picMkLst>
        </pc:picChg>
      </pc:sldChg>
      <pc:sldChg chg="addSp delSp modSp ord">
        <pc:chgData name="Yalagach, Nakshatra (jhj5dh)" userId="S::jhj5dh@virginia.edu::d688e887-0485-41f6-b003-84f66ce2acdb" providerId="AD" clId="Web-{2914D66B-8883-54C9-29A5-047DE72CAA5D}" dt="2023-06-28T15:23:07.709" v="52" actId="14100"/>
        <pc:sldMkLst>
          <pc:docMk/>
          <pc:sldMk cId="2088858127" sldId="1472"/>
        </pc:sldMkLst>
        <pc:spChg chg="mod">
          <ac:chgData name="Yalagach, Nakshatra (jhj5dh)" userId="S::jhj5dh@virginia.edu::d688e887-0485-41f6-b003-84f66ce2acdb" providerId="AD" clId="Web-{2914D66B-8883-54C9-29A5-047DE72CAA5D}" dt="2023-06-28T15:22:41.537" v="45" actId="20577"/>
          <ac:spMkLst>
            <pc:docMk/>
            <pc:sldMk cId="2088858127" sldId="1472"/>
            <ac:spMk id="2" creationId="{EA224EE0-1FB4-4F5F-96AA-E2C553260F8F}"/>
          </ac:spMkLst>
        </pc:spChg>
        <pc:picChg chg="add del mod">
          <ac:chgData name="Yalagach, Nakshatra (jhj5dh)" userId="S::jhj5dh@virginia.edu::d688e887-0485-41f6-b003-84f66ce2acdb" providerId="AD" clId="Web-{2914D66B-8883-54C9-29A5-047DE72CAA5D}" dt="2023-06-28T15:22:46.974" v="46"/>
          <ac:picMkLst>
            <pc:docMk/>
            <pc:sldMk cId="2088858127" sldId="1472"/>
            <ac:picMk id="3" creationId="{FE7B7206-6714-B53B-04FB-303542707B2F}"/>
          </ac:picMkLst>
        </pc:picChg>
        <pc:picChg chg="add mod">
          <ac:chgData name="Yalagach, Nakshatra (jhj5dh)" userId="S::jhj5dh@virginia.edu::d688e887-0485-41f6-b003-84f66ce2acdb" providerId="AD" clId="Web-{2914D66B-8883-54C9-29A5-047DE72CAA5D}" dt="2023-06-28T15:23:07.709" v="52" actId="14100"/>
          <ac:picMkLst>
            <pc:docMk/>
            <pc:sldMk cId="2088858127" sldId="1472"/>
            <ac:picMk id="4" creationId="{0B4EA1E7-7FF3-9EDC-D0FD-33E7A5E3BEA0}"/>
          </ac:picMkLst>
        </pc:picChg>
        <pc:picChg chg="del">
          <ac:chgData name="Yalagach, Nakshatra (jhj5dh)" userId="S::jhj5dh@virginia.edu::d688e887-0485-41f6-b003-84f66ce2acdb" providerId="AD" clId="Web-{2914D66B-8883-54C9-29A5-047DE72CAA5D}" dt="2023-06-28T15:21:58.223" v="37"/>
          <ac:picMkLst>
            <pc:docMk/>
            <pc:sldMk cId="2088858127" sldId="1472"/>
            <ac:picMk id="5" creationId="{C17AF805-FC4C-050C-5746-82B7C6852706}"/>
          </ac:picMkLst>
        </pc:picChg>
      </pc:sldChg>
      <pc:sldChg chg="del">
        <pc:chgData name="Yalagach, Nakshatra (jhj5dh)" userId="S::jhj5dh@virginia.edu::d688e887-0485-41f6-b003-84f66ce2acdb" providerId="AD" clId="Web-{2914D66B-8883-54C9-29A5-047DE72CAA5D}" dt="2023-06-28T15:21:00.628" v="0"/>
        <pc:sldMkLst>
          <pc:docMk/>
          <pc:sldMk cId="166231469" sldId="1473"/>
        </pc:sldMkLst>
      </pc:sldChg>
      <pc:sldChg chg="add replId">
        <pc:chgData name="Yalagach, Nakshatra (jhj5dh)" userId="S::jhj5dh@virginia.edu::d688e887-0485-41f6-b003-84f66ce2acdb" providerId="AD" clId="Web-{2914D66B-8883-54C9-29A5-047DE72CAA5D}" dt="2023-06-28T15:22:36.740" v="44"/>
        <pc:sldMkLst>
          <pc:docMk/>
          <pc:sldMk cId="3914042516" sldId="1473"/>
        </pc:sldMkLst>
      </pc:sldChg>
      <pc:sldChg chg="add replId">
        <pc:chgData name="Yalagach, Nakshatra (jhj5dh)" userId="S::jhj5dh@virginia.edu::d688e887-0485-41f6-b003-84f66ce2acdb" providerId="AD" clId="Web-{2914D66B-8883-54C9-29A5-047DE72CAA5D}" dt="2023-06-28T15:25:43.339" v="105"/>
        <pc:sldMkLst>
          <pc:docMk/>
          <pc:sldMk cId="2472706772" sldId="1474"/>
        </pc:sldMkLst>
      </pc:sldChg>
    </pc:docChg>
  </pc:docChgLst>
  <pc:docChgLst>
    <pc:chgData name="Yalagach, Nakshatra (jhj5dh)" userId="S::jhj5dh@virginia.edu::d688e887-0485-41f6-b003-84f66ce2acdb" providerId="AD" clId="Web-{CAF871B5-F5A8-FCDF-653B-0FEB3C0696E7}"/>
    <pc:docChg chg="modSld">
      <pc:chgData name="Yalagach, Nakshatra (jhj5dh)" userId="S::jhj5dh@virginia.edu::d688e887-0485-41f6-b003-84f66ce2acdb" providerId="AD" clId="Web-{CAF871B5-F5A8-FCDF-653B-0FEB3C0696E7}" dt="2023-07-17T15:44:58.147" v="1" actId="1076"/>
      <pc:docMkLst>
        <pc:docMk/>
      </pc:docMkLst>
      <pc:sldChg chg="modSp">
        <pc:chgData name="Yalagach, Nakshatra (jhj5dh)" userId="S::jhj5dh@virginia.edu::d688e887-0485-41f6-b003-84f66ce2acdb" providerId="AD" clId="Web-{CAF871B5-F5A8-FCDF-653B-0FEB3C0696E7}" dt="2023-07-17T15:44:58.147" v="1" actId="1076"/>
        <pc:sldMkLst>
          <pc:docMk/>
          <pc:sldMk cId="2452751618" sldId="1480"/>
        </pc:sldMkLst>
        <pc:graphicFrameChg chg="mod">
          <ac:chgData name="Yalagach, Nakshatra (jhj5dh)" userId="S::jhj5dh@virginia.edu::d688e887-0485-41f6-b003-84f66ce2acdb" providerId="AD" clId="Web-{CAF871B5-F5A8-FCDF-653B-0FEB3C0696E7}" dt="2023-07-17T15:44:58.147" v="1" actId="1076"/>
          <ac:graphicFrameMkLst>
            <pc:docMk/>
            <pc:sldMk cId="2452751618" sldId="1480"/>
            <ac:graphicFrameMk id="25" creationId="{C774BAAF-7DAF-FC26-97AA-98A38FB64A51}"/>
          </ac:graphicFrameMkLst>
        </pc:graphicFrameChg>
      </pc:sldChg>
    </pc:docChg>
  </pc:docChgLst>
  <pc:docChgLst>
    <pc:chgData name="Shallenberger, Sara Elizabeth (zax3kt)" userId="S::zax3kt@virginia.edu::7204eb7e-2b3f-4554-b337-21fb6e49b323" providerId="AD" clId="Web-{5593EE2B-FF98-A808-204B-FEAC603E790A}"/>
    <pc:docChg chg="modSld">
      <pc:chgData name="Shallenberger, Sara Elizabeth (zax3kt)" userId="S::zax3kt@virginia.edu::7204eb7e-2b3f-4554-b337-21fb6e49b323" providerId="AD" clId="Web-{5593EE2B-FF98-A808-204B-FEAC603E790A}" dt="2023-08-02T14:31:13.084" v="0"/>
      <pc:docMkLst>
        <pc:docMk/>
      </pc:docMkLst>
      <pc:sldChg chg="modSp">
        <pc:chgData name="Shallenberger, Sara Elizabeth (zax3kt)" userId="S::zax3kt@virginia.edu::7204eb7e-2b3f-4554-b337-21fb6e49b323" providerId="AD" clId="Web-{5593EE2B-FF98-A808-204B-FEAC603E790A}" dt="2023-08-02T14:31:13.084" v="0"/>
        <pc:sldMkLst>
          <pc:docMk/>
          <pc:sldMk cId="2452751618" sldId="1480"/>
        </pc:sldMkLst>
        <pc:graphicFrameChg chg="modGraphic">
          <ac:chgData name="Shallenberger, Sara Elizabeth (zax3kt)" userId="S::zax3kt@virginia.edu::7204eb7e-2b3f-4554-b337-21fb6e49b323" providerId="AD" clId="Web-{5593EE2B-FF98-A808-204B-FEAC603E790A}" dt="2023-08-02T14:31:13.084" v="0"/>
          <ac:graphicFrameMkLst>
            <pc:docMk/>
            <pc:sldMk cId="2452751618" sldId="1480"/>
            <ac:graphicFrameMk id="25" creationId="{C774BAAF-7DAF-FC26-97AA-98A38FB64A51}"/>
          </ac:graphicFrameMkLst>
        </pc:graphicFrameChg>
      </pc:sldChg>
    </pc:docChg>
  </pc:docChgLst>
  <pc:docChgLst>
    <pc:chgData name="Yalagach, Nakshatra (jhj5dh)" userId="S::jhj5dh@virginia.edu::d688e887-0485-41f6-b003-84f66ce2acdb" providerId="AD" clId="Web-{5B93AEAA-09B5-8B5D-CCBF-BD339E9133F6}"/>
    <pc:docChg chg="addSld modSld">
      <pc:chgData name="Yalagach, Nakshatra (jhj5dh)" userId="S::jhj5dh@virginia.edu::d688e887-0485-41f6-b003-84f66ce2acdb" providerId="AD" clId="Web-{5B93AEAA-09B5-8B5D-CCBF-BD339E9133F6}" dt="2023-06-28T15:20:03.549" v="74"/>
      <pc:docMkLst>
        <pc:docMk/>
      </pc:docMkLst>
      <pc:sldChg chg="modSp">
        <pc:chgData name="Yalagach, Nakshatra (jhj5dh)" userId="S::jhj5dh@virginia.edu::d688e887-0485-41f6-b003-84f66ce2acdb" providerId="AD" clId="Web-{5B93AEAA-09B5-8B5D-CCBF-BD339E9133F6}" dt="2023-06-28T15:19:58.049" v="72" actId="20577"/>
        <pc:sldMkLst>
          <pc:docMk/>
          <pc:sldMk cId="1817129981" sldId="1458"/>
        </pc:sldMkLst>
        <pc:spChg chg="mod">
          <ac:chgData name="Yalagach, Nakshatra (jhj5dh)" userId="S::jhj5dh@virginia.edu::d688e887-0485-41f6-b003-84f66ce2acdb" providerId="AD" clId="Web-{5B93AEAA-09B5-8B5D-CCBF-BD339E9133F6}" dt="2023-06-28T15:19:58.049" v="72" actId="20577"/>
          <ac:spMkLst>
            <pc:docMk/>
            <pc:sldMk cId="1817129981" sldId="1458"/>
            <ac:spMk id="6" creationId="{F7951407-3347-4B3B-8C14-CF1058755612}"/>
          </ac:spMkLst>
        </pc:spChg>
      </pc:sldChg>
      <pc:sldChg chg="add replId">
        <pc:chgData name="Yalagach, Nakshatra (jhj5dh)" userId="S::jhj5dh@virginia.edu::d688e887-0485-41f6-b003-84f66ce2acdb" providerId="AD" clId="Web-{5B93AEAA-09B5-8B5D-CCBF-BD339E9133F6}" dt="2023-06-28T15:20:03.409" v="73"/>
        <pc:sldMkLst>
          <pc:docMk/>
          <pc:sldMk cId="2088858127" sldId="1472"/>
        </pc:sldMkLst>
      </pc:sldChg>
      <pc:sldChg chg="add replId">
        <pc:chgData name="Yalagach, Nakshatra (jhj5dh)" userId="S::jhj5dh@virginia.edu::d688e887-0485-41f6-b003-84f66ce2acdb" providerId="AD" clId="Web-{5B93AEAA-09B5-8B5D-CCBF-BD339E9133F6}" dt="2023-06-28T15:20:03.549" v="74"/>
        <pc:sldMkLst>
          <pc:docMk/>
          <pc:sldMk cId="166231469" sldId="1473"/>
        </pc:sldMkLst>
      </pc:sldChg>
    </pc:docChg>
  </pc:docChgLst>
  <pc:docChgLst>
    <pc:chgData name="Shallenberger, Sara Elizabeth (zax3kt)" userId="S::zax3kt@virginia.edu::7204eb7e-2b3f-4554-b337-21fb6e49b323" providerId="AD" clId="Web-{03E0048A-C62F-D2EA-849D-FEDBD8E3C06F}"/>
    <pc:docChg chg="addSld modSld">
      <pc:chgData name="Shallenberger, Sara Elizabeth (zax3kt)" userId="S::zax3kt@virginia.edu::7204eb7e-2b3f-4554-b337-21fb6e49b323" providerId="AD" clId="Web-{03E0048A-C62F-D2EA-849D-FEDBD8E3C06F}" dt="2023-06-28T15:38:41.157" v="342" actId="20577"/>
      <pc:docMkLst>
        <pc:docMk/>
      </pc:docMkLst>
      <pc:sldChg chg="addSp delSp modSp">
        <pc:chgData name="Shallenberger, Sara Elizabeth (zax3kt)" userId="S::zax3kt@virginia.edu::7204eb7e-2b3f-4554-b337-21fb6e49b323" providerId="AD" clId="Web-{03E0048A-C62F-D2EA-849D-FEDBD8E3C06F}" dt="2023-06-28T15:37:58.749" v="330" actId="1076"/>
        <pc:sldMkLst>
          <pc:docMk/>
          <pc:sldMk cId="2407512103" sldId="1388"/>
        </pc:sldMkLst>
        <pc:spChg chg="del mod">
          <ac:chgData name="Shallenberger, Sara Elizabeth (zax3kt)" userId="S::zax3kt@virginia.edu::7204eb7e-2b3f-4554-b337-21fb6e49b323" providerId="AD" clId="Web-{03E0048A-C62F-D2EA-849D-FEDBD8E3C06F}" dt="2023-06-28T15:08:50.722" v="8"/>
          <ac:spMkLst>
            <pc:docMk/>
            <pc:sldMk cId="2407512103" sldId="1388"/>
            <ac:spMk id="3" creationId="{00000000-0000-0000-0000-000000000000}"/>
          </ac:spMkLst>
        </pc:spChg>
        <pc:spChg chg="del">
          <ac:chgData name="Shallenberger, Sara Elizabeth (zax3kt)" userId="S::zax3kt@virginia.edu::7204eb7e-2b3f-4554-b337-21fb6e49b323" providerId="AD" clId="Web-{03E0048A-C62F-D2EA-849D-FEDBD8E3C06F}" dt="2023-06-28T15:37:32.920" v="328"/>
          <ac:spMkLst>
            <pc:docMk/>
            <pc:sldMk cId="2407512103" sldId="1388"/>
            <ac:spMk id="8" creationId="{00000000-0000-0000-0000-000000000000}"/>
          </ac:spMkLst>
        </pc:spChg>
        <pc:spChg chg="add mod">
          <ac:chgData name="Shallenberger, Sara Elizabeth (zax3kt)" userId="S::zax3kt@virginia.edu::7204eb7e-2b3f-4554-b337-21fb6e49b323" providerId="AD" clId="Web-{03E0048A-C62F-D2EA-849D-FEDBD8E3C06F}" dt="2023-06-28T15:30:50.032" v="248" actId="1076"/>
          <ac:spMkLst>
            <pc:docMk/>
            <pc:sldMk cId="2407512103" sldId="1388"/>
            <ac:spMk id="9" creationId="{A2D12577-ED86-A326-B4B7-095AE7A8B34F}"/>
          </ac:spMkLst>
        </pc:spChg>
        <pc:spChg chg="add mod">
          <ac:chgData name="Shallenberger, Sara Elizabeth (zax3kt)" userId="S::zax3kt@virginia.edu::7204eb7e-2b3f-4554-b337-21fb6e49b323" providerId="AD" clId="Web-{03E0048A-C62F-D2EA-849D-FEDBD8E3C06F}" dt="2023-06-28T15:37:47.312" v="329" actId="1076"/>
          <ac:spMkLst>
            <pc:docMk/>
            <pc:sldMk cId="2407512103" sldId="1388"/>
            <ac:spMk id="18" creationId="{409BE56E-19A2-5388-8B9D-89086C02ABF5}"/>
          </ac:spMkLst>
        </pc:spChg>
        <pc:spChg chg="add del">
          <ac:chgData name="Shallenberger, Sara Elizabeth (zax3kt)" userId="S::zax3kt@virginia.edu::7204eb7e-2b3f-4554-b337-21fb6e49b323" providerId="AD" clId="Web-{03E0048A-C62F-D2EA-849D-FEDBD8E3C06F}" dt="2023-06-28T15:12:04.729" v="62"/>
          <ac:spMkLst>
            <pc:docMk/>
            <pc:sldMk cId="2407512103" sldId="1388"/>
            <ac:spMk id="20" creationId="{07203319-2192-2A5A-6846-A1DC77DD0C94}"/>
          </ac:spMkLst>
        </pc:spChg>
        <pc:spChg chg="add del mod">
          <ac:chgData name="Shallenberger, Sara Elizabeth (zax3kt)" userId="S::zax3kt@virginia.edu::7204eb7e-2b3f-4554-b337-21fb6e49b323" providerId="AD" clId="Web-{03E0048A-C62F-D2EA-849D-FEDBD8E3C06F}" dt="2023-06-28T15:19:46.447" v="86"/>
          <ac:spMkLst>
            <pc:docMk/>
            <pc:sldMk cId="2407512103" sldId="1388"/>
            <ac:spMk id="21" creationId="{B9357C90-E1FD-2F1F-0C17-D241685FEE48}"/>
          </ac:spMkLst>
        </pc:spChg>
        <pc:spChg chg="add mod">
          <ac:chgData name="Shallenberger, Sara Elizabeth (zax3kt)" userId="S::zax3kt@virginia.edu::7204eb7e-2b3f-4554-b337-21fb6e49b323" providerId="AD" clId="Web-{03E0048A-C62F-D2EA-849D-FEDBD8E3C06F}" dt="2023-06-28T15:32:17.316" v="267" actId="1076"/>
          <ac:spMkLst>
            <pc:docMk/>
            <pc:sldMk cId="2407512103" sldId="1388"/>
            <ac:spMk id="22" creationId="{8807E2FA-5CD8-3938-6EFE-FA59AF770671}"/>
          </ac:spMkLst>
        </pc:spChg>
        <pc:spChg chg="add del mod">
          <ac:chgData name="Shallenberger, Sara Elizabeth (zax3kt)" userId="S::zax3kt@virginia.edu::7204eb7e-2b3f-4554-b337-21fb6e49b323" providerId="AD" clId="Web-{03E0048A-C62F-D2EA-849D-FEDBD8E3C06F}" dt="2023-06-28T15:27:32.588" v="214"/>
          <ac:spMkLst>
            <pc:docMk/>
            <pc:sldMk cId="2407512103" sldId="1388"/>
            <ac:spMk id="35" creationId="{CADB872C-A738-8DA6-4EFA-2D29C272E6AB}"/>
          </ac:spMkLst>
        </pc:spChg>
        <pc:spChg chg="add del">
          <ac:chgData name="Shallenberger, Sara Elizabeth (zax3kt)" userId="S::zax3kt@virginia.edu::7204eb7e-2b3f-4554-b337-21fb6e49b323" providerId="AD" clId="Web-{03E0048A-C62F-D2EA-849D-FEDBD8E3C06F}" dt="2023-06-28T15:28:49.997" v="217"/>
          <ac:spMkLst>
            <pc:docMk/>
            <pc:sldMk cId="2407512103" sldId="1388"/>
            <ac:spMk id="36" creationId="{F653DBC9-53CC-D3EF-0A47-907E3546103A}"/>
          </ac:spMkLst>
        </pc:spChg>
        <pc:spChg chg="add mod">
          <ac:chgData name="Shallenberger, Sara Elizabeth (zax3kt)" userId="S::zax3kt@virginia.edu::7204eb7e-2b3f-4554-b337-21fb6e49b323" providerId="AD" clId="Web-{03E0048A-C62F-D2EA-849D-FEDBD8E3C06F}" dt="2023-06-28T15:32:31.692" v="270" actId="1076"/>
          <ac:spMkLst>
            <pc:docMk/>
            <pc:sldMk cId="2407512103" sldId="1388"/>
            <ac:spMk id="37" creationId="{8D885A9D-86BD-81E9-443E-E4119C1C3E44}"/>
          </ac:spMkLst>
        </pc:spChg>
        <pc:spChg chg="add mod">
          <ac:chgData name="Shallenberger, Sara Elizabeth (zax3kt)" userId="S::zax3kt@virginia.edu::7204eb7e-2b3f-4554-b337-21fb6e49b323" providerId="AD" clId="Web-{03E0048A-C62F-D2EA-849D-FEDBD8E3C06F}" dt="2023-06-28T15:37:58.749" v="330" actId="1076"/>
          <ac:spMkLst>
            <pc:docMk/>
            <pc:sldMk cId="2407512103" sldId="1388"/>
            <ac:spMk id="39" creationId="{B5F5C4A5-C664-AEC9-2D12-D25634B56267}"/>
          </ac:spMkLst>
        </pc:spChg>
        <pc:spChg chg="add mod">
          <ac:chgData name="Shallenberger, Sara Elizabeth (zax3kt)" userId="S::zax3kt@virginia.edu::7204eb7e-2b3f-4554-b337-21fb6e49b323" providerId="AD" clId="Web-{03E0048A-C62F-D2EA-849D-FEDBD8E3C06F}" dt="2023-06-28T15:37:23.795" v="327" actId="1076"/>
          <ac:spMkLst>
            <pc:docMk/>
            <pc:sldMk cId="2407512103" sldId="1388"/>
            <ac:spMk id="40" creationId="{0B0A3396-153D-AB6E-4937-8DB8B491F6B3}"/>
          </ac:spMkLst>
        </pc:spChg>
        <pc:spChg chg="add del mod">
          <ac:chgData name="Shallenberger, Sara Elizabeth (zax3kt)" userId="S::zax3kt@virginia.edu::7204eb7e-2b3f-4554-b337-21fb6e49b323" providerId="AD" clId="Web-{03E0048A-C62F-D2EA-849D-FEDBD8E3C06F}" dt="2023-06-28T15:37:08.685" v="323"/>
          <ac:spMkLst>
            <pc:docMk/>
            <pc:sldMk cId="2407512103" sldId="1388"/>
            <ac:spMk id="49" creationId="{F9271043-25C1-9CFF-9BEE-072434F0FD8F}"/>
          </ac:spMkLst>
        </pc:spChg>
        <pc:spChg chg="add del mod">
          <ac:chgData name="Shallenberger, Sara Elizabeth (zax3kt)" userId="S::zax3kt@virginia.edu::7204eb7e-2b3f-4554-b337-21fb6e49b323" providerId="AD" clId="Web-{03E0048A-C62F-D2EA-849D-FEDBD8E3C06F}" dt="2023-06-28T15:37:09.701" v="324"/>
          <ac:spMkLst>
            <pc:docMk/>
            <pc:sldMk cId="2407512103" sldId="1388"/>
            <ac:spMk id="50" creationId="{66525BA7-7C1D-0DA6-D2A2-EF1B5636F749}"/>
          </ac:spMkLst>
        </pc:spChg>
        <pc:spChg chg="add mod">
          <ac:chgData name="Shallenberger, Sara Elizabeth (zax3kt)" userId="S::zax3kt@virginia.edu::7204eb7e-2b3f-4554-b337-21fb6e49b323" providerId="AD" clId="Web-{03E0048A-C62F-D2EA-849D-FEDBD8E3C06F}" dt="2023-06-28T15:35:31.494" v="305" actId="1076"/>
          <ac:spMkLst>
            <pc:docMk/>
            <pc:sldMk cId="2407512103" sldId="1388"/>
            <ac:spMk id="53" creationId="{9F820BD7-A789-BE23-16AA-8D042BC145C3}"/>
          </ac:spMkLst>
        </pc:spChg>
        <pc:spChg chg="add mod">
          <ac:chgData name="Shallenberger, Sara Elizabeth (zax3kt)" userId="S::zax3kt@virginia.edu::7204eb7e-2b3f-4554-b337-21fb6e49b323" providerId="AD" clId="Web-{03E0048A-C62F-D2EA-849D-FEDBD8E3C06F}" dt="2023-06-28T15:36:24.277" v="316" actId="1076"/>
          <ac:spMkLst>
            <pc:docMk/>
            <pc:sldMk cId="2407512103" sldId="1388"/>
            <ac:spMk id="56" creationId="{30B6F0AC-BD5A-E5EC-4731-556B7290098D}"/>
          </ac:spMkLst>
        </pc:spChg>
        <pc:spChg chg="add del mod">
          <ac:chgData name="Shallenberger, Sara Elizabeth (zax3kt)" userId="S::zax3kt@virginia.edu::7204eb7e-2b3f-4554-b337-21fb6e49b323" providerId="AD" clId="Web-{03E0048A-C62F-D2EA-849D-FEDBD8E3C06F}" dt="2023-06-28T15:37:06.654" v="322"/>
          <ac:spMkLst>
            <pc:docMk/>
            <pc:sldMk cId="2407512103" sldId="1388"/>
            <ac:spMk id="57" creationId="{1C823B37-06C3-41DE-98B0-782987C57EB1}"/>
          </ac:spMkLst>
        </pc:spChg>
        <pc:picChg chg="mod">
          <ac:chgData name="Shallenberger, Sara Elizabeth (zax3kt)" userId="S::zax3kt@virginia.edu::7204eb7e-2b3f-4554-b337-21fb6e49b323" providerId="AD" clId="Web-{03E0048A-C62F-D2EA-849D-FEDBD8E3C06F}" dt="2023-06-28T15:30:24.719" v="232" actId="1076"/>
          <ac:picMkLst>
            <pc:docMk/>
            <pc:sldMk cId="2407512103" sldId="1388"/>
            <ac:picMk id="13" creationId="{D013250F-F368-0E85-41FD-D082DD6D2DF0}"/>
          </ac:picMkLst>
        </pc:picChg>
        <pc:inkChg chg="del">
          <ac:chgData name="Shallenberger, Sara Elizabeth (zax3kt)" userId="S::zax3kt@virginia.edu::7204eb7e-2b3f-4554-b337-21fb6e49b323" providerId="AD" clId="Web-{03E0048A-C62F-D2EA-849D-FEDBD8E3C06F}" dt="2023-06-28T15:31:44.159" v="262"/>
          <ac:inkMkLst>
            <pc:docMk/>
            <pc:sldMk cId="2407512103" sldId="1388"/>
            <ac:inkMk id="2" creationId="{3272CFA4-84CE-54F6-8EB8-7764FF7FDFFE}"/>
          </ac:inkMkLst>
        </pc:inkChg>
        <pc:inkChg chg="mod">
          <ac:chgData name="Shallenberger, Sara Elizabeth (zax3kt)" userId="S::zax3kt@virginia.edu::7204eb7e-2b3f-4554-b337-21fb6e49b323" providerId="AD" clId="Web-{03E0048A-C62F-D2EA-849D-FEDBD8E3C06F}" dt="2023-06-28T15:30:24.765" v="238" actId="1076"/>
          <ac:inkMkLst>
            <pc:docMk/>
            <pc:sldMk cId="2407512103" sldId="1388"/>
            <ac:inkMk id="4" creationId="{9CB932BB-FBCA-40A2-716D-2BC70BD37AB7}"/>
          </ac:inkMkLst>
        </pc:inkChg>
        <pc:inkChg chg="mod">
          <ac:chgData name="Shallenberger, Sara Elizabeth (zax3kt)" userId="S::zax3kt@virginia.edu::7204eb7e-2b3f-4554-b337-21fb6e49b323" providerId="AD" clId="Web-{03E0048A-C62F-D2EA-849D-FEDBD8E3C06F}" dt="2023-06-28T15:30:24.765" v="239" actId="1076"/>
          <ac:inkMkLst>
            <pc:docMk/>
            <pc:sldMk cId="2407512103" sldId="1388"/>
            <ac:inkMk id="10" creationId="{318E3AB1-B897-FCB7-190D-538B8D3B43C6}"/>
          </ac:inkMkLst>
        </pc:inkChg>
        <pc:inkChg chg="mod">
          <ac:chgData name="Shallenberger, Sara Elizabeth (zax3kt)" userId="S::zax3kt@virginia.edu::7204eb7e-2b3f-4554-b337-21fb6e49b323" providerId="AD" clId="Web-{03E0048A-C62F-D2EA-849D-FEDBD8E3C06F}" dt="2023-06-28T15:30:24.765" v="240" actId="1076"/>
          <ac:inkMkLst>
            <pc:docMk/>
            <pc:sldMk cId="2407512103" sldId="1388"/>
            <ac:inkMk id="11" creationId="{A25DDC67-6DAC-3682-D9D6-1D56ECEE9903}"/>
          </ac:inkMkLst>
        </pc:inkChg>
        <pc:inkChg chg="mod">
          <ac:chgData name="Shallenberger, Sara Elizabeth (zax3kt)" userId="S::zax3kt@virginia.edu::7204eb7e-2b3f-4554-b337-21fb6e49b323" providerId="AD" clId="Web-{03E0048A-C62F-D2EA-849D-FEDBD8E3C06F}" dt="2023-06-28T15:30:24.781" v="241" actId="1076"/>
          <ac:inkMkLst>
            <pc:docMk/>
            <pc:sldMk cId="2407512103" sldId="1388"/>
            <ac:inkMk id="14" creationId="{CFFF7CDE-D001-CF41-45E6-06B89CDF8CEF}"/>
          </ac:inkMkLst>
        </pc:inkChg>
        <pc:inkChg chg="mod">
          <ac:chgData name="Shallenberger, Sara Elizabeth (zax3kt)" userId="S::zax3kt@virginia.edu::7204eb7e-2b3f-4554-b337-21fb6e49b323" providerId="AD" clId="Web-{03E0048A-C62F-D2EA-849D-FEDBD8E3C06F}" dt="2023-06-28T15:30:24.781" v="242" actId="1076"/>
          <ac:inkMkLst>
            <pc:docMk/>
            <pc:sldMk cId="2407512103" sldId="1388"/>
            <ac:inkMk id="16" creationId="{E9DE9AA8-DBE6-3427-D3FC-AB8B77767D85}"/>
          </ac:inkMkLst>
        </pc:inkChg>
        <pc:inkChg chg="mod">
          <ac:chgData name="Shallenberger, Sara Elizabeth (zax3kt)" userId="S::zax3kt@virginia.edu::7204eb7e-2b3f-4554-b337-21fb6e49b323" providerId="AD" clId="Web-{03E0048A-C62F-D2EA-849D-FEDBD8E3C06F}" dt="2023-06-28T15:30:24.734" v="233" actId="1076"/>
          <ac:inkMkLst>
            <pc:docMk/>
            <pc:sldMk cId="2407512103" sldId="1388"/>
            <ac:inkMk id="23" creationId="{B78C554A-0B46-CA23-CEEB-EE2C742A76C7}"/>
          </ac:inkMkLst>
        </pc:inkChg>
        <pc:inkChg chg="mod">
          <ac:chgData name="Shallenberger, Sara Elizabeth (zax3kt)" userId="S::zax3kt@virginia.edu::7204eb7e-2b3f-4554-b337-21fb6e49b323" providerId="AD" clId="Web-{03E0048A-C62F-D2EA-849D-FEDBD8E3C06F}" dt="2023-06-28T15:30:24.734" v="234" actId="1076"/>
          <ac:inkMkLst>
            <pc:docMk/>
            <pc:sldMk cId="2407512103" sldId="1388"/>
            <ac:inkMk id="24" creationId="{9EEB28A1-9BFD-DA0A-AD4A-8CA4EFBE86A8}"/>
          </ac:inkMkLst>
        </pc:inkChg>
        <pc:inkChg chg="mod">
          <ac:chgData name="Shallenberger, Sara Elizabeth (zax3kt)" userId="S::zax3kt@virginia.edu::7204eb7e-2b3f-4554-b337-21fb6e49b323" providerId="AD" clId="Web-{03E0048A-C62F-D2EA-849D-FEDBD8E3C06F}" dt="2023-06-28T15:30:24.750" v="235" actId="1076"/>
          <ac:inkMkLst>
            <pc:docMk/>
            <pc:sldMk cId="2407512103" sldId="1388"/>
            <ac:inkMk id="25" creationId="{6C9FE8CF-5B2D-B2A2-58DA-FA6D0635ACC6}"/>
          </ac:inkMkLst>
        </pc:inkChg>
        <pc:inkChg chg="mod">
          <ac:chgData name="Shallenberger, Sara Elizabeth (zax3kt)" userId="S::zax3kt@virginia.edu::7204eb7e-2b3f-4554-b337-21fb6e49b323" providerId="AD" clId="Web-{03E0048A-C62F-D2EA-849D-FEDBD8E3C06F}" dt="2023-06-28T15:30:24.750" v="236" actId="1076"/>
          <ac:inkMkLst>
            <pc:docMk/>
            <pc:sldMk cId="2407512103" sldId="1388"/>
            <ac:inkMk id="26" creationId="{D67FB2BF-89BA-5CC2-50F6-97B408509B45}"/>
          </ac:inkMkLst>
        </pc:inkChg>
        <pc:inkChg chg="mod">
          <ac:chgData name="Shallenberger, Sara Elizabeth (zax3kt)" userId="S::zax3kt@virginia.edu::7204eb7e-2b3f-4554-b337-21fb6e49b323" providerId="AD" clId="Web-{03E0048A-C62F-D2EA-849D-FEDBD8E3C06F}" dt="2023-06-28T15:30:24.750" v="237" actId="1076"/>
          <ac:inkMkLst>
            <pc:docMk/>
            <pc:sldMk cId="2407512103" sldId="1388"/>
            <ac:inkMk id="27" creationId="{7711DBC3-C30D-169B-C1C6-6B9E1739221F}"/>
          </ac:inkMkLst>
        </pc:inkChg>
        <pc:inkChg chg="add">
          <ac:chgData name="Shallenberger, Sara Elizabeth (zax3kt)" userId="S::zax3kt@virginia.edu::7204eb7e-2b3f-4554-b337-21fb6e49b323" providerId="AD" clId="Web-{03E0048A-C62F-D2EA-849D-FEDBD8E3C06F}" dt="2023-06-28T15:31:09.314" v="252"/>
          <ac:inkMkLst>
            <pc:docMk/>
            <pc:sldMk cId="2407512103" sldId="1388"/>
            <ac:inkMk id="41" creationId="{9AB28E59-A030-1D42-690B-802C38746D32}"/>
          </ac:inkMkLst>
        </pc:inkChg>
        <pc:inkChg chg="add del">
          <ac:chgData name="Shallenberger, Sara Elizabeth (zax3kt)" userId="S::zax3kt@virginia.edu::7204eb7e-2b3f-4554-b337-21fb6e49b323" providerId="AD" clId="Web-{03E0048A-C62F-D2EA-849D-FEDBD8E3C06F}" dt="2023-06-28T15:31:13.064" v="254"/>
          <ac:inkMkLst>
            <pc:docMk/>
            <pc:sldMk cId="2407512103" sldId="1388"/>
            <ac:inkMk id="42" creationId="{0719D511-A920-3222-0FB3-1AD9CE5425BA}"/>
          </ac:inkMkLst>
        </pc:inkChg>
        <pc:inkChg chg="add">
          <ac:chgData name="Shallenberger, Sara Elizabeth (zax3kt)" userId="S::zax3kt@virginia.edu::7204eb7e-2b3f-4554-b337-21fb6e49b323" providerId="AD" clId="Web-{03E0048A-C62F-D2EA-849D-FEDBD8E3C06F}" dt="2023-06-28T15:31:21.924" v="255"/>
          <ac:inkMkLst>
            <pc:docMk/>
            <pc:sldMk cId="2407512103" sldId="1388"/>
            <ac:inkMk id="43" creationId="{7889349A-5C56-8665-2F4B-57C6C6E616F2}"/>
          </ac:inkMkLst>
        </pc:inkChg>
        <pc:inkChg chg="add">
          <ac:chgData name="Shallenberger, Sara Elizabeth (zax3kt)" userId="S::zax3kt@virginia.edu::7204eb7e-2b3f-4554-b337-21fb6e49b323" providerId="AD" clId="Web-{03E0048A-C62F-D2EA-849D-FEDBD8E3C06F}" dt="2023-06-28T15:31:26.111" v="256"/>
          <ac:inkMkLst>
            <pc:docMk/>
            <pc:sldMk cId="2407512103" sldId="1388"/>
            <ac:inkMk id="44" creationId="{EB9FD049-0753-6CB4-88F0-9A01E80A1810}"/>
          </ac:inkMkLst>
        </pc:inkChg>
        <pc:inkChg chg="add">
          <ac:chgData name="Shallenberger, Sara Elizabeth (zax3kt)" userId="S::zax3kt@virginia.edu::7204eb7e-2b3f-4554-b337-21fb6e49b323" providerId="AD" clId="Web-{03E0048A-C62F-D2EA-849D-FEDBD8E3C06F}" dt="2023-06-28T15:31:31.268" v="257"/>
          <ac:inkMkLst>
            <pc:docMk/>
            <pc:sldMk cId="2407512103" sldId="1388"/>
            <ac:inkMk id="45" creationId="{15E7BC14-F1D6-E043-C8DC-BF622F667794}"/>
          </ac:inkMkLst>
        </pc:inkChg>
        <pc:inkChg chg="add del">
          <ac:chgData name="Shallenberger, Sara Elizabeth (zax3kt)" userId="S::zax3kt@virginia.edu::7204eb7e-2b3f-4554-b337-21fb6e49b323" providerId="AD" clId="Web-{03E0048A-C62F-D2EA-849D-FEDBD8E3C06F}" dt="2023-06-28T15:31:44.159" v="261"/>
          <ac:inkMkLst>
            <pc:docMk/>
            <pc:sldMk cId="2407512103" sldId="1388"/>
            <ac:inkMk id="46" creationId="{C19331CB-3B60-B9CB-69F2-6D87BAE744FB}"/>
          </ac:inkMkLst>
        </pc:inkChg>
        <pc:inkChg chg="add del">
          <ac:chgData name="Shallenberger, Sara Elizabeth (zax3kt)" userId="S::zax3kt@virginia.edu::7204eb7e-2b3f-4554-b337-21fb6e49b323" providerId="AD" clId="Web-{03E0048A-C62F-D2EA-849D-FEDBD8E3C06F}" dt="2023-06-28T15:31:47.659" v="264"/>
          <ac:inkMkLst>
            <pc:docMk/>
            <pc:sldMk cId="2407512103" sldId="1388"/>
            <ac:inkMk id="47" creationId="{15A1E9B4-E8BE-FD1E-3DC7-BCBA06C41435}"/>
          </ac:inkMkLst>
        </pc:inkChg>
        <pc:inkChg chg="add del">
          <ac:chgData name="Shallenberger, Sara Elizabeth (zax3kt)" userId="S::zax3kt@virginia.edu::7204eb7e-2b3f-4554-b337-21fb6e49b323" providerId="AD" clId="Web-{03E0048A-C62F-D2EA-849D-FEDBD8E3C06F}" dt="2023-06-28T15:31:46.471" v="263"/>
          <ac:inkMkLst>
            <pc:docMk/>
            <pc:sldMk cId="2407512103" sldId="1388"/>
            <ac:inkMk id="48" creationId="{002DBE93-F099-ABD0-C7A1-269CD4F22DB5}"/>
          </ac:inkMkLst>
        </pc:inkChg>
        <pc:cxnChg chg="add del">
          <ac:chgData name="Shallenberger, Sara Elizabeth (zax3kt)" userId="S::zax3kt@virginia.edu::7204eb7e-2b3f-4554-b337-21fb6e49b323" providerId="AD" clId="Web-{03E0048A-C62F-D2EA-849D-FEDBD8E3C06F}" dt="2023-06-28T15:22:47.031" v="153"/>
          <ac:cxnSpMkLst>
            <pc:docMk/>
            <pc:sldMk cId="2407512103" sldId="1388"/>
            <ac:cxnSpMk id="28" creationId="{AD02B618-9C29-BC97-3E5F-FAED374504D6}"/>
          </ac:cxnSpMkLst>
        </pc:cxnChg>
        <pc:cxnChg chg="add del">
          <ac:chgData name="Shallenberger, Sara Elizabeth (zax3kt)" userId="S::zax3kt@virginia.edu::7204eb7e-2b3f-4554-b337-21fb6e49b323" providerId="AD" clId="Web-{03E0048A-C62F-D2EA-849D-FEDBD8E3C06F}" dt="2023-06-28T15:22:45.344" v="152"/>
          <ac:cxnSpMkLst>
            <pc:docMk/>
            <pc:sldMk cId="2407512103" sldId="1388"/>
            <ac:cxnSpMk id="29" creationId="{EC475633-F47D-D220-7FB3-1C73A67DE024}"/>
          </ac:cxnSpMkLst>
        </pc:cxnChg>
        <pc:cxnChg chg="add del">
          <ac:chgData name="Shallenberger, Sara Elizabeth (zax3kt)" userId="S::zax3kt@virginia.edu::7204eb7e-2b3f-4554-b337-21fb6e49b323" providerId="AD" clId="Web-{03E0048A-C62F-D2EA-849D-FEDBD8E3C06F}" dt="2023-06-28T15:22:43.734" v="151"/>
          <ac:cxnSpMkLst>
            <pc:docMk/>
            <pc:sldMk cId="2407512103" sldId="1388"/>
            <ac:cxnSpMk id="30" creationId="{12FE4168-2792-9A81-1910-6AB182BCDA2E}"/>
          </ac:cxnSpMkLst>
        </pc:cxnChg>
        <pc:cxnChg chg="add del">
          <ac:chgData name="Shallenberger, Sara Elizabeth (zax3kt)" userId="S::zax3kt@virginia.edu::7204eb7e-2b3f-4554-b337-21fb6e49b323" providerId="AD" clId="Web-{03E0048A-C62F-D2EA-849D-FEDBD8E3C06F}" dt="2023-06-28T15:22:41.594" v="150"/>
          <ac:cxnSpMkLst>
            <pc:docMk/>
            <pc:sldMk cId="2407512103" sldId="1388"/>
            <ac:cxnSpMk id="31" creationId="{CD31CC61-6AAB-B752-ABB8-76B60DE16180}"/>
          </ac:cxnSpMkLst>
        </pc:cxnChg>
        <pc:cxnChg chg="add mod">
          <ac:chgData name="Shallenberger, Sara Elizabeth (zax3kt)" userId="S::zax3kt@virginia.edu::7204eb7e-2b3f-4554-b337-21fb6e49b323" providerId="AD" clId="Web-{03E0048A-C62F-D2EA-849D-FEDBD8E3C06F}" dt="2023-06-28T15:32:21.551" v="268" actId="14100"/>
          <ac:cxnSpMkLst>
            <pc:docMk/>
            <pc:sldMk cId="2407512103" sldId="1388"/>
            <ac:cxnSpMk id="32" creationId="{E130401A-869A-3021-40EB-924C02D9A02E}"/>
          </ac:cxnSpMkLst>
        </pc:cxnChg>
        <pc:cxnChg chg="add mod">
          <ac:chgData name="Shallenberger, Sara Elizabeth (zax3kt)" userId="S::zax3kt@virginia.edu::7204eb7e-2b3f-4554-b337-21fb6e49b323" providerId="AD" clId="Web-{03E0048A-C62F-D2EA-849D-FEDBD8E3C06F}" dt="2023-06-28T15:32:25.910" v="269" actId="14100"/>
          <ac:cxnSpMkLst>
            <pc:docMk/>
            <pc:sldMk cId="2407512103" sldId="1388"/>
            <ac:cxnSpMk id="33" creationId="{CA7F8623-57A0-29C4-19D3-1F3719C53784}"/>
          </ac:cxnSpMkLst>
        </pc:cxnChg>
        <pc:cxnChg chg="add del mod">
          <ac:chgData name="Shallenberger, Sara Elizabeth (zax3kt)" userId="S::zax3kt@virginia.edu::7204eb7e-2b3f-4554-b337-21fb6e49b323" providerId="AD" clId="Web-{03E0048A-C62F-D2EA-849D-FEDBD8E3C06F}" dt="2023-06-28T15:25:54.194" v="187"/>
          <ac:cxnSpMkLst>
            <pc:docMk/>
            <pc:sldMk cId="2407512103" sldId="1388"/>
            <ac:cxnSpMk id="34" creationId="{675F6B5E-FE12-58C0-1C5D-75EBD8B841C0}"/>
          </ac:cxnSpMkLst>
        </pc:cxnChg>
        <pc:cxnChg chg="add del mod">
          <ac:chgData name="Shallenberger, Sara Elizabeth (zax3kt)" userId="S::zax3kt@virginia.edu::7204eb7e-2b3f-4554-b337-21fb6e49b323" providerId="AD" clId="Web-{03E0048A-C62F-D2EA-849D-FEDBD8E3C06F}" dt="2023-06-28T15:29:15.779" v="223"/>
          <ac:cxnSpMkLst>
            <pc:docMk/>
            <pc:sldMk cId="2407512103" sldId="1388"/>
            <ac:cxnSpMk id="38" creationId="{EAB16653-CBD2-32B7-EB84-F444AF69A2F7}"/>
          </ac:cxnSpMkLst>
        </pc:cxnChg>
        <pc:cxnChg chg="add mod">
          <ac:chgData name="Shallenberger, Sara Elizabeth (zax3kt)" userId="S::zax3kt@virginia.edu::7204eb7e-2b3f-4554-b337-21fb6e49b323" providerId="AD" clId="Web-{03E0048A-C62F-D2EA-849D-FEDBD8E3C06F}" dt="2023-06-28T15:37:13.732" v="325" actId="14100"/>
          <ac:cxnSpMkLst>
            <pc:docMk/>
            <pc:sldMk cId="2407512103" sldId="1388"/>
            <ac:cxnSpMk id="51" creationId="{0AD75B52-280B-6CCC-D6CC-EBE288E9CB16}"/>
          </ac:cxnSpMkLst>
        </pc:cxnChg>
        <pc:cxnChg chg="add mod">
          <ac:chgData name="Shallenberger, Sara Elizabeth (zax3kt)" userId="S::zax3kt@virginia.edu::7204eb7e-2b3f-4554-b337-21fb6e49b323" providerId="AD" clId="Web-{03E0048A-C62F-D2EA-849D-FEDBD8E3C06F}" dt="2023-06-28T15:37:18.248" v="326" actId="14100"/>
          <ac:cxnSpMkLst>
            <pc:docMk/>
            <pc:sldMk cId="2407512103" sldId="1388"/>
            <ac:cxnSpMk id="52" creationId="{6E3B4ECD-0BF5-40BC-10E3-C84C4CBE7DA6}"/>
          </ac:cxnSpMkLst>
        </pc:cxnChg>
        <pc:cxnChg chg="add mod">
          <ac:chgData name="Shallenberger, Sara Elizabeth (zax3kt)" userId="S::zax3kt@virginia.edu::7204eb7e-2b3f-4554-b337-21fb6e49b323" providerId="AD" clId="Web-{03E0048A-C62F-D2EA-849D-FEDBD8E3C06F}" dt="2023-06-28T15:36:37.919" v="317" actId="14100"/>
          <ac:cxnSpMkLst>
            <pc:docMk/>
            <pc:sldMk cId="2407512103" sldId="1388"/>
            <ac:cxnSpMk id="54" creationId="{66635EDE-350D-9985-F38A-768459A67F09}"/>
          </ac:cxnSpMkLst>
        </pc:cxnChg>
        <pc:cxnChg chg="add mod">
          <ac:chgData name="Shallenberger, Sara Elizabeth (zax3kt)" userId="S::zax3kt@virginia.edu::7204eb7e-2b3f-4554-b337-21fb6e49b323" providerId="AD" clId="Web-{03E0048A-C62F-D2EA-849D-FEDBD8E3C06F}" dt="2023-06-28T15:36:42.622" v="318" actId="14100"/>
          <ac:cxnSpMkLst>
            <pc:docMk/>
            <pc:sldMk cId="2407512103" sldId="1388"/>
            <ac:cxnSpMk id="55" creationId="{43EF66C8-17F4-BD94-B301-79CE3CF4E799}"/>
          </ac:cxnSpMkLst>
        </pc:cxnChg>
      </pc:sldChg>
      <pc:sldChg chg="modSp">
        <pc:chgData name="Shallenberger, Sara Elizabeth (zax3kt)" userId="S::zax3kt@virginia.edu::7204eb7e-2b3f-4554-b337-21fb6e49b323" providerId="AD" clId="Web-{03E0048A-C62F-D2EA-849D-FEDBD8E3C06F}" dt="2023-06-28T15:19:22.118" v="74" actId="1076"/>
        <pc:sldMkLst>
          <pc:docMk/>
          <pc:sldMk cId="2779031344" sldId="1419"/>
        </pc:sldMkLst>
        <pc:spChg chg="mod">
          <ac:chgData name="Shallenberger, Sara Elizabeth (zax3kt)" userId="S::zax3kt@virginia.edu::7204eb7e-2b3f-4554-b337-21fb6e49b323" providerId="AD" clId="Web-{03E0048A-C62F-D2EA-849D-FEDBD8E3C06F}" dt="2023-06-28T15:19:22.118" v="74" actId="1076"/>
          <ac:spMkLst>
            <pc:docMk/>
            <pc:sldMk cId="2779031344" sldId="1419"/>
            <ac:spMk id="2" creationId="{00000000-0000-0000-0000-000000000000}"/>
          </ac:spMkLst>
        </pc:spChg>
      </pc:sldChg>
      <pc:sldChg chg="addSp delSp modSp new mod modClrScheme chgLayout">
        <pc:chgData name="Shallenberger, Sara Elizabeth (zax3kt)" userId="S::zax3kt@virginia.edu::7204eb7e-2b3f-4554-b337-21fb6e49b323" providerId="AD" clId="Web-{03E0048A-C62F-D2EA-849D-FEDBD8E3C06F}" dt="2023-06-28T15:38:41.157" v="342" actId="20577"/>
        <pc:sldMkLst>
          <pc:docMk/>
          <pc:sldMk cId="1551433497" sldId="1475"/>
        </pc:sldMkLst>
        <pc:spChg chg="mod ord">
          <ac:chgData name="Shallenberger, Sara Elizabeth (zax3kt)" userId="S::zax3kt@virginia.edu::7204eb7e-2b3f-4554-b337-21fb6e49b323" providerId="AD" clId="Web-{03E0048A-C62F-D2EA-849D-FEDBD8E3C06F}" dt="2023-06-28T15:38:34.563" v="332"/>
          <ac:spMkLst>
            <pc:docMk/>
            <pc:sldMk cId="1551433497" sldId="1475"/>
            <ac:spMk id="2" creationId="{6340D885-57A4-0098-26E4-4727240F3CF4}"/>
          </ac:spMkLst>
        </pc:spChg>
        <pc:spChg chg="del">
          <ac:chgData name="Shallenberger, Sara Elizabeth (zax3kt)" userId="S::zax3kt@virginia.edu::7204eb7e-2b3f-4554-b337-21fb6e49b323" providerId="AD" clId="Web-{03E0048A-C62F-D2EA-849D-FEDBD8E3C06F}" dt="2023-06-28T15:38:34.563" v="332"/>
          <ac:spMkLst>
            <pc:docMk/>
            <pc:sldMk cId="1551433497" sldId="1475"/>
            <ac:spMk id="3" creationId="{F7F739A5-9282-44A6-C36A-47937AD4CCA5}"/>
          </ac:spMkLst>
        </pc:spChg>
        <pc:spChg chg="add mod ord">
          <ac:chgData name="Shallenberger, Sara Elizabeth (zax3kt)" userId="S::zax3kt@virginia.edu::7204eb7e-2b3f-4554-b337-21fb6e49b323" providerId="AD" clId="Web-{03E0048A-C62F-D2EA-849D-FEDBD8E3C06F}" dt="2023-06-28T15:38:41.157" v="342" actId="20577"/>
          <ac:spMkLst>
            <pc:docMk/>
            <pc:sldMk cId="1551433497" sldId="1475"/>
            <ac:spMk id="4" creationId="{FC08B0BB-9490-797F-8F04-9C983B54803F}"/>
          </ac:spMkLst>
        </pc:spChg>
      </pc:sldChg>
    </pc:docChg>
  </pc:docChgLst>
  <pc:docChgLst>
    <pc:chgData name="Yalagach, Nakshatra (jhj5dh)" userId="S::jhj5dh@virginia.edu::d688e887-0485-41f6-b003-84f66ce2acdb" providerId="AD" clId="Web-{1472C4B4-953E-66E5-6C3D-C16D817AA6CB}"/>
    <pc:docChg chg="addSld delSld modSld sldOrd">
      <pc:chgData name="Yalagach, Nakshatra (jhj5dh)" userId="S::jhj5dh@virginia.edu::d688e887-0485-41f6-b003-84f66ce2acdb" providerId="AD" clId="Web-{1472C4B4-953E-66E5-6C3D-C16D817AA6CB}" dt="2023-06-29T15:36:07.721" v="382" actId="1076"/>
      <pc:docMkLst>
        <pc:docMk/>
      </pc:docMkLst>
      <pc:sldChg chg="addSp delSp modSp">
        <pc:chgData name="Yalagach, Nakshatra (jhj5dh)" userId="S::jhj5dh@virginia.edu::d688e887-0485-41f6-b003-84f66ce2acdb" providerId="AD" clId="Web-{1472C4B4-953E-66E5-6C3D-C16D817AA6CB}" dt="2023-06-29T14:35:49.228" v="208"/>
        <pc:sldMkLst>
          <pc:docMk/>
          <pc:sldMk cId="2407512103" sldId="1388"/>
        </pc:sldMkLst>
        <pc:spChg chg="add del mod">
          <ac:chgData name="Yalagach, Nakshatra (jhj5dh)" userId="S::jhj5dh@virginia.edu::d688e887-0485-41f6-b003-84f66ce2acdb" providerId="AD" clId="Web-{1472C4B4-953E-66E5-6C3D-C16D817AA6CB}" dt="2023-06-29T14:33:20.425" v="190" actId="14100"/>
          <ac:spMkLst>
            <pc:docMk/>
            <pc:sldMk cId="2407512103" sldId="1388"/>
            <ac:spMk id="37" creationId="{8D885A9D-86BD-81E9-443E-E4119C1C3E44}"/>
          </ac:spMkLst>
        </pc:spChg>
        <pc:spChg chg="add del mod">
          <ac:chgData name="Yalagach, Nakshatra (jhj5dh)" userId="S::jhj5dh@virginia.edu::d688e887-0485-41f6-b003-84f66ce2acdb" providerId="AD" clId="Web-{1472C4B4-953E-66E5-6C3D-C16D817AA6CB}" dt="2023-06-29T14:35:46.775" v="207" actId="1076"/>
          <ac:spMkLst>
            <pc:docMk/>
            <pc:sldMk cId="2407512103" sldId="1388"/>
            <ac:spMk id="39" creationId="{B5F5C4A5-C664-AEC9-2D12-D25634B56267}"/>
          </ac:spMkLst>
        </pc:spChg>
        <pc:spChg chg="mod">
          <ac:chgData name="Yalagach, Nakshatra (jhj5dh)" userId="S::jhj5dh@virginia.edu::d688e887-0485-41f6-b003-84f66ce2acdb" providerId="AD" clId="Web-{1472C4B4-953E-66E5-6C3D-C16D817AA6CB}" dt="2023-06-29T14:34:08.974" v="195" actId="1076"/>
          <ac:spMkLst>
            <pc:docMk/>
            <pc:sldMk cId="2407512103" sldId="1388"/>
            <ac:spMk id="40" creationId="{0B0A3396-153D-AB6E-4937-8DB8B491F6B3}"/>
          </ac:spMkLst>
        </pc:spChg>
        <pc:spChg chg="mod">
          <ac:chgData name="Yalagach, Nakshatra (jhj5dh)" userId="S::jhj5dh@virginia.edu::d688e887-0485-41f6-b003-84f66ce2acdb" providerId="AD" clId="Web-{1472C4B4-953E-66E5-6C3D-C16D817AA6CB}" dt="2023-06-29T14:33:24.129" v="191" actId="1076"/>
          <ac:spMkLst>
            <pc:docMk/>
            <pc:sldMk cId="2407512103" sldId="1388"/>
            <ac:spMk id="53" creationId="{9F820BD7-A789-BE23-16AA-8D042BC145C3}"/>
          </ac:spMkLst>
        </pc:spChg>
        <pc:spChg chg="del mod">
          <ac:chgData name="Yalagach, Nakshatra (jhj5dh)" userId="S::jhj5dh@virginia.edu::d688e887-0485-41f6-b003-84f66ce2acdb" providerId="AD" clId="Web-{1472C4B4-953E-66E5-6C3D-C16D817AA6CB}" dt="2023-06-29T14:35:40.259" v="206"/>
          <ac:spMkLst>
            <pc:docMk/>
            <pc:sldMk cId="2407512103" sldId="1388"/>
            <ac:spMk id="56" creationId="{30B6F0AC-BD5A-E5EC-4731-556B7290098D}"/>
          </ac:spMkLst>
        </pc:spChg>
        <pc:spChg chg="add">
          <ac:chgData name="Yalagach, Nakshatra (jhj5dh)" userId="S::jhj5dh@virginia.edu::d688e887-0485-41f6-b003-84f66ce2acdb" providerId="AD" clId="Web-{1472C4B4-953E-66E5-6C3D-C16D817AA6CB}" dt="2023-06-29T14:32:10.688" v="177"/>
          <ac:spMkLst>
            <pc:docMk/>
            <pc:sldMk cId="2407512103" sldId="1388"/>
            <ac:spMk id="95" creationId="{91057867-0F33-55A0-184F-7FE991B4C908}"/>
          </ac:spMkLst>
        </pc:spChg>
        <pc:picChg chg="add mod">
          <ac:chgData name="Yalagach, Nakshatra (jhj5dh)" userId="S::jhj5dh@virginia.edu::d688e887-0485-41f6-b003-84f66ce2acdb" providerId="AD" clId="Web-{1472C4B4-953E-66E5-6C3D-C16D817AA6CB}" dt="2023-06-29T14:16:24.090" v="45" actId="14100"/>
          <ac:picMkLst>
            <pc:docMk/>
            <pc:sldMk cId="2407512103" sldId="1388"/>
            <ac:picMk id="2" creationId="{0C7B4D2B-3B93-7322-4022-E6066824D9F7}"/>
          </ac:picMkLst>
        </pc:picChg>
        <pc:picChg chg="del">
          <ac:chgData name="Yalagach, Nakshatra (jhj5dh)" userId="S::jhj5dh@virginia.edu::d688e887-0485-41f6-b003-84f66ce2acdb" providerId="AD" clId="Web-{1472C4B4-953E-66E5-6C3D-C16D817AA6CB}" dt="2023-06-29T14:12:56.708" v="42"/>
          <ac:picMkLst>
            <pc:docMk/>
            <pc:sldMk cId="2407512103" sldId="1388"/>
            <ac:picMk id="13" creationId="{D013250F-F368-0E85-41FD-D082DD6D2DF0}"/>
          </ac:picMkLst>
        </pc:picChg>
        <pc:inkChg chg="add del">
          <ac:chgData name="Yalagach, Nakshatra (jhj5dh)" userId="S::jhj5dh@virginia.edu::d688e887-0485-41f6-b003-84f66ce2acdb" providerId="AD" clId="Web-{1472C4B4-953E-66E5-6C3D-C16D817AA6CB}" dt="2023-06-29T14:21:02.585" v="62"/>
          <ac:inkMkLst>
            <pc:docMk/>
            <pc:sldMk cId="2407512103" sldId="1388"/>
            <ac:inkMk id="3" creationId="{E52AD47F-3BE0-6776-1E23-08071073910F}"/>
          </ac:inkMkLst>
        </pc:inkChg>
        <pc:inkChg chg="add del">
          <ac:chgData name="Yalagach, Nakshatra (jhj5dh)" userId="S::jhj5dh@virginia.edu::d688e887-0485-41f6-b003-84f66ce2acdb" providerId="AD" clId="Web-{1472C4B4-953E-66E5-6C3D-C16D817AA6CB}" dt="2023-06-29T14:21:31.774" v="65"/>
          <ac:inkMkLst>
            <pc:docMk/>
            <pc:sldMk cId="2407512103" sldId="1388"/>
            <ac:inkMk id="8" creationId="{78A93AD4-1C8E-9A28-D71B-D71CB2CFA867}"/>
          </ac:inkMkLst>
        </pc:inkChg>
        <pc:inkChg chg="add del">
          <ac:chgData name="Yalagach, Nakshatra (jhj5dh)" userId="S::jhj5dh@virginia.edu::d688e887-0485-41f6-b003-84f66ce2acdb" providerId="AD" clId="Web-{1472C4B4-953E-66E5-6C3D-C16D817AA6CB}" dt="2023-06-29T14:21:38.852" v="67"/>
          <ac:inkMkLst>
            <pc:docMk/>
            <pc:sldMk cId="2407512103" sldId="1388"/>
            <ac:inkMk id="17" creationId="{B609E097-8458-55BD-0F64-B9FEEF7496B2}"/>
          </ac:inkMkLst>
        </pc:inkChg>
        <pc:inkChg chg="add del">
          <ac:chgData name="Yalagach, Nakshatra (jhj5dh)" userId="S::jhj5dh@virginia.edu::d688e887-0485-41f6-b003-84f66ce2acdb" providerId="AD" clId="Web-{1472C4B4-953E-66E5-6C3D-C16D817AA6CB}" dt="2023-06-29T14:22:23.354" v="71"/>
          <ac:inkMkLst>
            <pc:docMk/>
            <pc:sldMk cId="2407512103" sldId="1388"/>
            <ac:inkMk id="19" creationId="{907CC120-B955-D6E7-E775-7A04956D4E85}"/>
          </ac:inkMkLst>
        </pc:inkChg>
        <pc:inkChg chg="add del">
          <ac:chgData name="Yalagach, Nakshatra (jhj5dh)" userId="S::jhj5dh@virginia.edu::d688e887-0485-41f6-b003-84f66ce2acdb" providerId="AD" clId="Web-{1472C4B4-953E-66E5-6C3D-C16D817AA6CB}" dt="2023-06-29T14:22:06.041" v="70"/>
          <ac:inkMkLst>
            <pc:docMk/>
            <pc:sldMk cId="2407512103" sldId="1388"/>
            <ac:inkMk id="20" creationId="{A60028C9-8EE4-005B-D77E-12115E10A7BC}"/>
          </ac:inkMkLst>
        </pc:inkChg>
        <pc:inkChg chg="add">
          <ac:chgData name="Yalagach, Nakshatra (jhj5dh)" userId="S::jhj5dh@virginia.edu::d688e887-0485-41f6-b003-84f66ce2acdb" providerId="AD" clId="Web-{1472C4B4-953E-66E5-6C3D-C16D817AA6CB}" dt="2023-06-29T14:23:25.278" v="73"/>
          <ac:inkMkLst>
            <pc:docMk/>
            <pc:sldMk cId="2407512103" sldId="1388"/>
            <ac:inkMk id="21" creationId="{35E3B700-A833-4AF2-C6E7-2F5DA45D8F00}"/>
          </ac:inkMkLst>
        </pc:inkChg>
        <pc:inkChg chg="del">
          <ac:chgData name="Yalagach, Nakshatra (jhj5dh)" userId="S::jhj5dh@virginia.edu::d688e887-0485-41f6-b003-84f66ce2acdb" providerId="AD" clId="Web-{1472C4B4-953E-66E5-6C3D-C16D817AA6CB}" dt="2023-06-29T14:22:23.354" v="72"/>
          <ac:inkMkLst>
            <pc:docMk/>
            <pc:sldMk cId="2407512103" sldId="1388"/>
            <ac:inkMk id="24" creationId="{9EEB28A1-9BFD-DA0A-AD4A-8CA4EFBE86A8}"/>
          </ac:inkMkLst>
        </pc:inkChg>
        <pc:inkChg chg="add">
          <ac:chgData name="Yalagach, Nakshatra (jhj5dh)" userId="S::jhj5dh@virginia.edu::d688e887-0485-41f6-b003-84f66ce2acdb" providerId="AD" clId="Web-{1472C4B4-953E-66E5-6C3D-C16D817AA6CB}" dt="2023-06-29T14:23:29.763" v="74"/>
          <ac:inkMkLst>
            <pc:docMk/>
            <pc:sldMk cId="2407512103" sldId="1388"/>
            <ac:inkMk id="28" creationId="{1F4EC208-2213-8241-03E4-9BAC1AEF36D5}"/>
          </ac:inkMkLst>
        </pc:inkChg>
        <pc:inkChg chg="add">
          <ac:chgData name="Yalagach, Nakshatra (jhj5dh)" userId="S::jhj5dh@virginia.edu::d688e887-0485-41f6-b003-84f66ce2acdb" providerId="AD" clId="Web-{1472C4B4-953E-66E5-6C3D-C16D817AA6CB}" dt="2023-06-29T14:23:32.325" v="75"/>
          <ac:inkMkLst>
            <pc:docMk/>
            <pc:sldMk cId="2407512103" sldId="1388"/>
            <ac:inkMk id="29" creationId="{6EA3737D-8F12-CF73-5028-4BD49FC805D7}"/>
          </ac:inkMkLst>
        </pc:inkChg>
        <pc:inkChg chg="add">
          <ac:chgData name="Yalagach, Nakshatra (jhj5dh)" userId="S::jhj5dh@virginia.edu::d688e887-0485-41f6-b003-84f66ce2acdb" providerId="AD" clId="Web-{1472C4B4-953E-66E5-6C3D-C16D817AA6CB}" dt="2023-06-29T14:23:35.497" v="76"/>
          <ac:inkMkLst>
            <pc:docMk/>
            <pc:sldMk cId="2407512103" sldId="1388"/>
            <ac:inkMk id="30" creationId="{D1104B50-A858-76A1-54FE-1B0311D414E2}"/>
          </ac:inkMkLst>
        </pc:inkChg>
        <pc:inkChg chg="add">
          <ac:chgData name="Yalagach, Nakshatra (jhj5dh)" userId="S::jhj5dh@virginia.edu::d688e887-0485-41f6-b003-84f66ce2acdb" providerId="AD" clId="Web-{1472C4B4-953E-66E5-6C3D-C16D817AA6CB}" dt="2023-06-29T14:23:38.419" v="77"/>
          <ac:inkMkLst>
            <pc:docMk/>
            <pc:sldMk cId="2407512103" sldId="1388"/>
            <ac:inkMk id="31" creationId="{9BAA5438-45EA-50B1-7F2F-DE456DB2BC26}"/>
          </ac:inkMkLst>
        </pc:inkChg>
        <pc:inkChg chg="add">
          <ac:chgData name="Yalagach, Nakshatra (jhj5dh)" userId="S::jhj5dh@virginia.edu::d688e887-0485-41f6-b003-84f66ce2acdb" providerId="AD" clId="Web-{1472C4B4-953E-66E5-6C3D-C16D817AA6CB}" dt="2023-06-29T14:23:40.982" v="78"/>
          <ac:inkMkLst>
            <pc:docMk/>
            <pc:sldMk cId="2407512103" sldId="1388"/>
            <ac:inkMk id="34" creationId="{07A737F6-4F94-E8EA-CC32-F2E67FCDFF38}"/>
          </ac:inkMkLst>
        </pc:inkChg>
        <pc:inkChg chg="add">
          <ac:chgData name="Yalagach, Nakshatra (jhj5dh)" userId="S::jhj5dh@virginia.edu::d688e887-0485-41f6-b003-84f66ce2acdb" providerId="AD" clId="Web-{1472C4B4-953E-66E5-6C3D-C16D817AA6CB}" dt="2023-06-29T14:23:43.841" v="79"/>
          <ac:inkMkLst>
            <pc:docMk/>
            <pc:sldMk cId="2407512103" sldId="1388"/>
            <ac:inkMk id="35" creationId="{1ACA2DA6-C5A0-7324-A733-8AA6CAE20200}"/>
          </ac:inkMkLst>
        </pc:inkChg>
        <pc:inkChg chg="add">
          <ac:chgData name="Yalagach, Nakshatra (jhj5dh)" userId="S::jhj5dh@virginia.edu::d688e887-0485-41f6-b003-84f66ce2acdb" providerId="AD" clId="Web-{1472C4B4-953E-66E5-6C3D-C16D817AA6CB}" dt="2023-06-29T14:23:47.482" v="80"/>
          <ac:inkMkLst>
            <pc:docMk/>
            <pc:sldMk cId="2407512103" sldId="1388"/>
            <ac:inkMk id="36" creationId="{C661DECD-AF0F-E7F6-22A8-C32FD5AE229B}"/>
          </ac:inkMkLst>
        </pc:inkChg>
        <pc:inkChg chg="add">
          <ac:chgData name="Yalagach, Nakshatra (jhj5dh)" userId="S::jhj5dh@virginia.edu::d688e887-0485-41f6-b003-84f66ce2acdb" providerId="AD" clId="Web-{1472C4B4-953E-66E5-6C3D-C16D817AA6CB}" dt="2023-06-29T14:23:52.154" v="81"/>
          <ac:inkMkLst>
            <pc:docMk/>
            <pc:sldMk cId="2407512103" sldId="1388"/>
            <ac:inkMk id="38" creationId="{3CCF3877-ECB1-F400-498A-40B56F0C57E6}"/>
          </ac:inkMkLst>
        </pc:inkChg>
        <pc:inkChg chg="add">
          <ac:chgData name="Yalagach, Nakshatra (jhj5dh)" userId="S::jhj5dh@virginia.edu::d688e887-0485-41f6-b003-84f66ce2acdb" providerId="AD" clId="Web-{1472C4B4-953E-66E5-6C3D-C16D817AA6CB}" dt="2023-06-29T14:23:55.185" v="82"/>
          <ac:inkMkLst>
            <pc:docMk/>
            <pc:sldMk cId="2407512103" sldId="1388"/>
            <ac:inkMk id="42" creationId="{18CF7C12-746F-8C95-6F53-3759185F0DC5}"/>
          </ac:inkMkLst>
        </pc:inkChg>
        <pc:inkChg chg="add">
          <ac:chgData name="Yalagach, Nakshatra (jhj5dh)" userId="S::jhj5dh@virginia.edu::d688e887-0485-41f6-b003-84f66ce2acdb" providerId="AD" clId="Web-{1472C4B4-953E-66E5-6C3D-C16D817AA6CB}" dt="2023-06-29T14:23:57.920" v="83"/>
          <ac:inkMkLst>
            <pc:docMk/>
            <pc:sldMk cId="2407512103" sldId="1388"/>
            <ac:inkMk id="46" creationId="{657DF50A-ABEC-BE65-0896-E68076C13092}"/>
          </ac:inkMkLst>
        </pc:inkChg>
        <pc:inkChg chg="add">
          <ac:chgData name="Yalagach, Nakshatra (jhj5dh)" userId="S::jhj5dh@virginia.edu::d688e887-0485-41f6-b003-84f66ce2acdb" providerId="AD" clId="Web-{1472C4B4-953E-66E5-6C3D-C16D817AA6CB}" dt="2023-06-29T14:24:01.139" v="84"/>
          <ac:inkMkLst>
            <pc:docMk/>
            <pc:sldMk cId="2407512103" sldId="1388"/>
            <ac:inkMk id="47" creationId="{0264FABA-9C1B-65B3-8E52-5DEC0DB19D08}"/>
          </ac:inkMkLst>
        </pc:inkChg>
        <pc:inkChg chg="add">
          <ac:chgData name="Yalagach, Nakshatra (jhj5dh)" userId="S::jhj5dh@virginia.edu::d688e887-0485-41f6-b003-84f66ce2acdb" providerId="AD" clId="Web-{1472C4B4-953E-66E5-6C3D-C16D817AA6CB}" dt="2023-06-29T14:24:03.326" v="85"/>
          <ac:inkMkLst>
            <pc:docMk/>
            <pc:sldMk cId="2407512103" sldId="1388"/>
            <ac:inkMk id="48" creationId="{F4554865-3A36-659D-F940-060D79C87A34}"/>
          </ac:inkMkLst>
        </pc:inkChg>
        <pc:inkChg chg="add del">
          <ac:chgData name="Yalagach, Nakshatra (jhj5dh)" userId="S::jhj5dh@virginia.edu::d688e887-0485-41f6-b003-84f66ce2acdb" providerId="AD" clId="Web-{1472C4B4-953E-66E5-6C3D-C16D817AA6CB}" dt="2023-06-29T14:24:12.420" v="87"/>
          <ac:inkMkLst>
            <pc:docMk/>
            <pc:sldMk cId="2407512103" sldId="1388"/>
            <ac:inkMk id="49" creationId="{6C2AB1CD-2282-A04B-EFBA-464B381E88F2}"/>
          </ac:inkMkLst>
        </pc:inkChg>
        <pc:inkChg chg="add">
          <ac:chgData name="Yalagach, Nakshatra (jhj5dh)" userId="S::jhj5dh@virginia.edu::d688e887-0485-41f6-b003-84f66ce2acdb" providerId="AD" clId="Web-{1472C4B4-953E-66E5-6C3D-C16D817AA6CB}" dt="2023-06-29T14:24:17.577" v="88"/>
          <ac:inkMkLst>
            <pc:docMk/>
            <pc:sldMk cId="2407512103" sldId="1388"/>
            <ac:inkMk id="50" creationId="{215CCF40-D278-8200-5418-9214FEE0357E}"/>
          </ac:inkMkLst>
        </pc:inkChg>
        <pc:inkChg chg="add">
          <ac:chgData name="Yalagach, Nakshatra (jhj5dh)" userId="S::jhj5dh@virginia.edu::d688e887-0485-41f6-b003-84f66ce2acdb" providerId="AD" clId="Web-{1472C4B4-953E-66E5-6C3D-C16D817AA6CB}" dt="2023-06-29T14:24:22.468" v="89"/>
          <ac:inkMkLst>
            <pc:docMk/>
            <pc:sldMk cId="2407512103" sldId="1388"/>
            <ac:inkMk id="57" creationId="{935C6BED-0931-FDFF-FE65-CF82D40D05FB}"/>
          </ac:inkMkLst>
        </pc:inkChg>
        <pc:inkChg chg="add">
          <ac:chgData name="Yalagach, Nakshatra (jhj5dh)" userId="S::jhj5dh@virginia.edu::d688e887-0485-41f6-b003-84f66ce2acdb" providerId="AD" clId="Web-{1472C4B4-953E-66E5-6C3D-C16D817AA6CB}" dt="2023-06-29T14:24:23.202" v="90"/>
          <ac:inkMkLst>
            <pc:docMk/>
            <pc:sldMk cId="2407512103" sldId="1388"/>
            <ac:inkMk id="58" creationId="{793D7AB8-0F93-52F2-54BA-9CA43D55A457}"/>
          </ac:inkMkLst>
        </pc:inkChg>
        <pc:inkChg chg="add">
          <ac:chgData name="Yalagach, Nakshatra (jhj5dh)" userId="S::jhj5dh@virginia.edu::d688e887-0485-41f6-b003-84f66ce2acdb" providerId="AD" clId="Web-{1472C4B4-953E-66E5-6C3D-C16D817AA6CB}" dt="2023-06-29T14:24:25.718" v="91"/>
          <ac:inkMkLst>
            <pc:docMk/>
            <pc:sldMk cId="2407512103" sldId="1388"/>
            <ac:inkMk id="59" creationId="{3A9653AF-F59C-E4BC-ED01-1AD302E42F2B}"/>
          </ac:inkMkLst>
        </pc:inkChg>
        <pc:inkChg chg="add">
          <ac:chgData name="Yalagach, Nakshatra (jhj5dh)" userId="S::jhj5dh@virginia.edu::d688e887-0485-41f6-b003-84f66ce2acdb" providerId="AD" clId="Web-{1472C4B4-953E-66E5-6C3D-C16D817AA6CB}" dt="2023-06-29T14:24:28.234" v="92"/>
          <ac:inkMkLst>
            <pc:docMk/>
            <pc:sldMk cId="2407512103" sldId="1388"/>
            <ac:inkMk id="60" creationId="{ED5510F1-E269-EE63-2023-00911AEDA0E3}"/>
          </ac:inkMkLst>
        </pc:inkChg>
        <pc:inkChg chg="add">
          <ac:chgData name="Yalagach, Nakshatra (jhj5dh)" userId="S::jhj5dh@virginia.edu::d688e887-0485-41f6-b003-84f66ce2acdb" providerId="AD" clId="Web-{1472C4B4-953E-66E5-6C3D-C16D817AA6CB}" dt="2023-06-29T14:24:29.968" v="93"/>
          <ac:inkMkLst>
            <pc:docMk/>
            <pc:sldMk cId="2407512103" sldId="1388"/>
            <ac:inkMk id="61" creationId="{C9A323F2-4EFA-F335-ECAE-3792BBB28914}"/>
          </ac:inkMkLst>
        </pc:inkChg>
        <pc:inkChg chg="add">
          <ac:chgData name="Yalagach, Nakshatra (jhj5dh)" userId="S::jhj5dh@virginia.edu::d688e887-0485-41f6-b003-84f66ce2acdb" providerId="AD" clId="Web-{1472C4B4-953E-66E5-6C3D-C16D817AA6CB}" dt="2023-06-29T14:24:31.796" v="94"/>
          <ac:inkMkLst>
            <pc:docMk/>
            <pc:sldMk cId="2407512103" sldId="1388"/>
            <ac:inkMk id="62" creationId="{A5E8B860-5A37-FFC4-CF59-7F077AC961B2}"/>
          </ac:inkMkLst>
        </pc:inkChg>
        <pc:inkChg chg="add">
          <ac:chgData name="Yalagach, Nakshatra (jhj5dh)" userId="S::jhj5dh@virginia.edu::d688e887-0485-41f6-b003-84f66ce2acdb" providerId="AD" clId="Web-{1472C4B4-953E-66E5-6C3D-C16D817AA6CB}" dt="2023-06-29T14:24:35.140" v="95"/>
          <ac:inkMkLst>
            <pc:docMk/>
            <pc:sldMk cId="2407512103" sldId="1388"/>
            <ac:inkMk id="63" creationId="{7B7E9125-A65C-4B04-7C75-9B42175E51EF}"/>
          </ac:inkMkLst>
        </pc:inkChg>
        <pc:inkChg chg="add">
          <ac:chgData name="Yalagach, Nakshatra (jhj5dh)" userId="S::jhj5dh@virginia.edu::d688e887-0485-41f6-b003-84f66ce2acdb" providerId="AD" clId="Web-{1472C4B4-953E-66E5-6C3D-C16D817AA6CB}" dt="2023-06-29T14:24:35.828" v="96"/>
          <ac:inkMkLst>
            <pc:docMk/>
            <pc:sldMk cId="2407512103" sldId="1388"/>
            <ac:inkMk id="64" creationId="{77870E15-B884-602A-2A91-348AC1D7E03A}"/>
          </ac:inkMkLst>
        </pc:inkChg>
        <pc:inkChg chg="add">
          <ac:chgData name="Yalagach, Nakshatra (jhj5dh)" userId="S::jhj5dh@virginia.edu::d688e887-0485-41f6-b003-84f66ce2acdb" providerId="AD" clId="Web-{1472C4B4-953E-66E5-6C3D-C16D817AA6CB}" dt="2023-06-29T14:24:37.859" v="97"/>
          <ac:inkMkLst>
            <pc:docMk/>
            <pc:sldMk cId="2407512103" sldId="1388"/>
            <ac:inkMk id="65" creationId="{F58F9E86-302E-A151-C1F4-646D7323A97A}"/>
          </ac:inkMkLst>
        </pc:inkChg>
        <pc:inkChg chg="add">
          <ac:chgData name="Yalagach, Nakshatra (jhj5dh)" userId="S::jhj5dh@virginia.edu::d688e887-0485-41f6-b003-84f66ce2acdb" providerId="AD" clId="Web-{1472C4B4-953E-66E5-6C3D-C16D817AA6CB}" dt="2023-06-29T14:24:41.953" v="98"/>
          <ac:inkMkLst>
            <pc:docMk/>
            <pc:sldMk cId="2407512103" sldId="1388"/>
            <ac:inkMk id="66" creationId="{DFB0796B-1968-31C1-6299-046CBF94E003}"/>
          </ac:inkMkLst>
        </pc:inkChg>
        <pc:inkChg chg="add">
          <ac:chgData name="Yalagach, Nakshatra (jhj5dh)" userId="S::jhj5dh@virginia.edu::d688e887-0485-41f6-b003-84f66ce2acdb" providerId="AD" clId="Web-{1472C4B4-953E-66E5-6C3D-C16D817AA6CB}" dt="2023-06-29T14:24:42.703" v="99"/>
          <ac:inkMkLst>
            <pc:docMk/>
            <pc:sldMk cId="2407512103" sldId="1388"/>
            <ac:inkMk id="67" creationId="{41B8099D-DA18-63F6-8059-1656026407DB}"/>
          </ac:inkMkLst>
        </pc:inkChg>
        <pc:inkChg chg="add">
          <ac:chgData name="Yalagach, Nakshatra (jhj5dh)" userId="S::jhj5dh@virginia.edu::d688e887-0485-41f6-b003-84f66ce2acdb" providerId="AD" clId="Web-{1472C4B4-953E-66E5-6C3D-C16D817AA6CB}" dt="2023-06-29T14:24:46.469" v="100"/>
          <ac:inkMkLst>
            <pc:docMk/>
            <pc:sldMk cId="2407512103" sldId="1388"/>
            <ac:inkMk id="68" creationId="{6F6FFB39-1835-41D9-4FDB-30C8A47A9E43}"/>
          </ac:inkMkLst>
        </pc:inkChg>
        <pc:inkChg chg="add">
          <ac:chgData name="Yalagach, Nakshatra (jhj5dh)" userId="S::jhj5dh@virginia.edu::d688e887-0485-41f6-b003-84f66ce2acdb" providerId="AD" clId="Web-{1472C4B4-953E-66E5-6C3D-C16D817AA6CB}" dt="2023-06-29T14:24:52.578" v="101"/>
          <ac:inkMkLst>
            <pc:docMk/>
            <pc:sldMk cId="2407512103" sldId="1388"/>
            <ac:inkMk id="69" creationId="{6CBB1311-0F8E-D0C6-9547-E5BA6E268D67}"/>
          </ac:inkMkLst>
        </pc:inkChg>
        <pc:inkChg chg="add">
          <ac:chgData name="Yalagach, Nakshatra (jhj5dh)" userId="S::jhj5dh@virginia.edu::d688e887-0485-41f6-b003-84f66ce2acdb" providerId="AD" clId="Web-{1472C4B4-953E-66E5-6C3D-C16D817AA6CB}" dt="2023-06-29T14:24:57.235" v="102"/>
          <ac:inkMkLst>
            <pc:docMk/>
            <pc:sldMk cId="2407512103" sldId="1388"/>
            <ac:inkMk id="70" creationId="{16608C40-14DC-EDDC-787D-A4C4228891C7}"/>
          </ac:inkMkLst>
        </pc:inkChg>
        <pc:inkChg chg="add">
          <ac:chgData name="Yalagach, Nakshatra (jhj5dh)" userId="S::jhj5dh@virginia.edu::d688e887-0485-41f6-b003-84f66ce2acdb" providerId="AD" clId="Web-{1472C4B4-953E-66E5-6C3D-C16D817AA6CB}" dt="2023-06-29T14:24:59.953" v="103"/>
          <ac:inkMkLst>
            <pc:docMk/>
            <pc:sldMk cId="2407512103" sldId="1388"/>
            <ac:inkMk id="71" creationId="{E8B6A6C0-0B9A-862D-32E7-635BA31EE873}"/>
          </ac:inkMkLst>
        </pc:inkChg>
        <pc:inkChg chg="add">
          <ac:chgData name="Yalagach, Nakshatra (jhj5dh)" userId="S::jhj5dh@virginia.edu::d688e887-0485-41f6-b003-84f66ce2acdb" providerId="AD" clId="Web-{1472C4B4-953E-66E5-6C3D-C16D817AA6CB}" dt="2023-06-29T14:25:05.157" v="104"/>
          <ac:inkMkLst>
            <pc:docMk/>
            <pc:sldMk cId="2407512103" sldId="1388"/>
            <ac:inkMk id="72" creationId="{237671BA-A3EA-E434-B94F-AB7D2458A825}"/>
          </ac:inkMkLst>
        </pc:inkChg>
        <pc:inkChg chg="add">
          <ac:chgData name="Yalagach, Nakshatra (jhj5dh)" userId="S::jhj5dh@virginia.edu::d688e887-0485-41f6-b003-84f66ce2acdb" providerId="AD" clId="Web-{1472C4B4-953E-66E5-6C3D-C16D817AA6CB}" dt="2023-06-29T14:25:09.657" v="105"/>
          <ac:inkMkLst>
            <pc:docMk/>
            <pc:sldMk cId="2407512103" sldId="1388"/>
            <ac:inkMk id="73" creationId="{2E1001B9-2489-7DE8-3E6C-20F5E42D53E9}"/>
          </ac:inkMkLst>
        </pc:inkChg>
        <pc:inkChg chg="add">
          <ac:chgData name="Yalagach, Nakshatra (jhj5dh)" userId="S::jhj5dh@virginia.edu::d688e887-0485-41f6-b003-84f66ce2acdb" providerId="AD" clId="Web-{1472C4B4-953E-66E5-6C3D-C16D817AA6CB}" dt="2023-06-29T14:25:13.626" v="106"/>
          <ac:inkMkLst>
            <pc:docMk/>
            <pc:sldMk cId="2407512103" sldId="1388"/>
            <ac:inkMk id="74" creationId="{2B636777-CD69-A57A-A937-B1541BF0BE78}"/>
          </ac:inkMkLst>
        </pc:inkChg>
        <pc:inkChg chg="add">
          <ac:chgData name="Yalagach, Nakshatra (jhj5dh)" userId="S::jhj5dh@virginia.edu::d688e887-0485-41f6-b003-84f66ce2acdb" providerId="AD" clId="Web-{1472C4B4-953E-66E5-6C3D-C16D817AA6CB}" dt="2023-06-29T14:25:16.235" v="107"/>
          <ac:inkMkLst>
            <pc:docMk/>
            <pc:sldMk cId="2407512103" sldId="1388"/>
            <ac:inkMk id="75" creationId="{1635D5BC-1F44-7944-CCC9-FB19DF1ABD13}"/>
          </ac:inkMkLst>
        </pc:inkChg>
        <pc:inkChg chg="add">
          <ac:chgData name="Yalagach, Nakshatra (jhj5dh)" userId="S::jhj5dh@virginia.edu::d688e887-0485-41f6-b003-84f66ce2acdb" providerId="AD" clId="Web-{1472C4B4-953E-66E5-6C3D-C16D817AA6CB}" dt="2023-06-29T14:25:20.439" v="108"/>
          <ac:inkMkLst>
            <pc:docMk/>
            <pc:sldMk cId="2407512103" sldId="1388"/>
            <ac:inkMk id="76" creationId="{4D3A765F-8686-0FDF-BE7C-0A842C764D89}"/>
          </ac:inkMkLst>
        </pc:inkChg>
        <pc:inkChg chg="add">
          <ac:chgData name="Yalagach, Nakshatra (jhj5dh)" userId="S::jhj5dh@virginia.edu::d688e887-0485-41f6-b003-84f66ce2acdb" providerId="AD" clId="Web-{1472C4B4-953E-66E5-6C3D-C16D817AA6CB}" dt="2023-06-29T14:25:22.298" v="109"/>
          <ac:inkMkLst>
            <pc:docMk/>
            <pc:sldMk cId="2407512103" sldId="1388"/>
            <ac:inkMk id="77" creationId="{8C7D583C-FC90-F3A0-111E-2F4E60101B5D}"/>
          </ac:inkMkLst>
        </pc:inkChg>
        <pc:inkChg chg="add">
          <ac:chgData name="Yalagach, Nakshatra (jhj5dh)" userId="S::jhj5dh@virginia.edu::d688e887-0485-41f6-b003-84f66ce2acdb" providerId="AD" clId="Web-{1472C4B4-953E-66E5-6C3D-C16D817AA6CB}" dt="2023-06-29T14:25:23.970" v="110"/>
          <ac:inkMkLst>
            <pc:docMk/>
            <pc:sldMk cId="2407512103" sldId="1388"/>
            <ac:inkMk id="78" creationId="{0A0BE2C4-1F0A-A0B4-F0E7-DEBCCF51397A}"/>
          </ac:inkMkLst>
        </pc:inkChg>
        <pc:inkChg chg="add">
          <ac:chgData name="Yalagach, Nakshatra (jhj5dh)" userId="S::jhj5dh@virginia.edu::d688e887-0485-41f6-b003-84f66ce2acdb" providerId="AD" clId="Web-{1472C4B4-953E-66E5-6C3D-C16D817AA6CB}" dt="2023-06-29T14:25:26.564" v="111"/>
          <ac:inkMkLst>
            <pc:docMk/>
            <pc:sldMk cId="2407512103" sldId="1388"/>
            <ac:inkMk id="79" creationId="{4C35DAD2-19BD-FC27-0843-0316318FE825}"/>
          </ac:inkMkLst>
        </pc:inkChg>
        <pc:inkChg chg="add">
          <ac:chgData name="Yalagach, Nakshatra (jhj5dh)" userId="S::jhj5dh@virginia.edu::d688e887-0485-41f6-b003-84f66ce2acdb" providerId="AD" clId="Web-{1472C4B4-953E-66E5-6C3D-C16D817AA6CB}" dt="2023-06-29T14:25:28.017" v="112"/>
          <ac:inkMkLst>
            <pc:docMk/>
            <pc:sldMk cId="2407512103" sldId="1388"/>
            <ac:inkMk id="80" creationId="{C591B4BF-9836-8AB1-8F7B-2A750CF93413}"/>
          </ac:inkMkLst>
        </pc:inkChg>
        <pc:inkChg chg="add">
          <ac:chgData name="Yalagach, Nakshatra (jhj5dh)" userId="S::jhj5dh@virginia.edu::d688e887-0485-41f6-b003-84f66ce2acdb" providerId="AD" clId="Web-{1472C4B4-953E-66E5-6C3D-C16D817AA6CB}" dt="2023-06-29T14:25:30.361" v="113"/>
          <ac:inkMkLst>
            <pc:docMk/>
            <pc:sldMk cId="2407512103" sldId="1388"/>
            <ac:inkMk id="81" creationId="{73A4585A-CF39-4F6B-B869-25DDEAA1771C}"/>
          </ac:inkMkLst>
        </pc:inkChg>
        <pc:inkChg chg="add">
          <ac:chgData name="Yalagach, Nakshatra (jhj5dh)" userId="S::jhj5dh@virginia.edu::d688e887-0485-41f6-b003-84f66ce2acdb" providerId="AD" clId="Web-{1472C4B4-953E-66E5-6C3D-C16D817AA6CB}" dt="2023-06-29T14:25:32.533" v="114"/>
          <ac:inkMkLst>
            <pc:docMk/>
            <pc:sldMk cId="2407512103" sldId="1388"/>
            <ac:inkMk id="82" creationId="{1BDB8262-EA82-7998-CDF0-ABB6104885D5}"/>
          </ac:inkMkLst>
        </pc:inkChg>
        <pc:inkChg chg="add">
          <ac:chgData name="Yalagach, Nakshatra (jhj5dh)" userId="S::jhj5dh@virginia.edu::d688e887-0485-41f6-b003-84f66ce2acdb" providerId="AD" clId="Web-{1472C4B4-953E-66E5-6C3D-C16D817AA6CB}" dt="2023-06-29T14:25:37.299" v="115"/>
          <ac:inkMkLst>
            <pc:docMk/>
            <pc:sldMk cId="2407512103" sldId="1388"/>
            <ac:inkMk id="83" creationId="{5E7B26E3-D692-48A5-6FE3-17E0991819D0}"/>
          </ac:inkMkLst>
        </pc:inkChg>
        <pc:inkChg chg="add">
          <ac:chgData name="Yalagach, Nakshatra (jhj5dh)" userId="S::jhj5dh@virginia.edu::d688e887-0485-41f6-b003-84f66ce2acdb" providerId="AD" clId="Web-{1472C4B4-953E-66E5-6C3D-C16D817AA6CB}" dt="2023-06-29T14:25:40.064" v="116"/>
          <ac:inkMkLst>
            <pc:docMk/>
            <pc:sldMk cId="2407512103" sldId="1388"/>
            <ac:inkMk id="84" creationId="{FA04DAB8-BB58-CF3C-5BC2-F20F23AFC95C}"/>
          </ac:inkMkLst>
        </pc:inkChg>
        <pc:inkChg chg="add">
          <ac:chgData name="Yalagach, Nakshatra (jhj5dh)" userId="S::jhj5dh@virginia.edu::d688e887-0485-41f6-b003-84f66ce2acdb" providerId="AD" clId="Web-{1472C4B4-953E-66E5-6C3D-C16D817AA6CB}" dt="2023-06-29T14:25:43.299" v="117"/>
          <ac:inkMkLst>
            <pc:docMk/>
            <pc:sldMk cId="2407512103" sldId="1388"/>
            <ac:inkMk id="85" creationId="{D04B02EE-146E-B9CE-4635-6D16DD1D030C}"/>
          </ac:inkMkLst>
        </pc:inkChg>
        <pc:inkChg chg="add">
          <ac:chgData name="Yalagach, Nakshatra (jhj5dh)" userId="S::jhj5dh@virginia.edu::d688e887-0485-41f6-b003-84f66ce2acdb" providerId="AD" clId="Web-{1472C4B4-953E-66E5-6C3D-C16D817AA6CB}" dt="2023-06-29T14:25:45.830" v="118"/>
          <ac:inkMkLst>
            <pc:docMk/>
            <pc:sldMk cId="2407512103" sldId="1388"/>
            <ac:inkMk id="86" creationId="{488013E7-4FDA-864C-CCE2-ED28D9F36D20}"/>
          </ac:inkMkLst>
        </pc:inkChg>
        <pc:inkChg chg="add">
          <ac:chgData name="Yalagach, Nakshatra (jhj5dh)" userId="S::jhj5dh@virginia.edu::d688e887-0485-41f6-b003-84f66ce2acdb" providerId="AD" clId="Web-{1472C4B4-953E-66E5-6C3D-C16D817AA6CB}" dt="2023-06-29T14:25:48.283" v="119"/>
          <ac:inkMkLst>
            <pc:docMk/>
            <pc:sldMk cId="2407512103" sldId="1388"/>
            <ac:inkMk id="87" creationId="{A6FE2372-F6D6-1A52-364A-A15940B8E428}"/>
          </ac:inkMkLst>
        </pc:inkChg>
        <pc:inkChg chg="add">
          <ac:chgData name="Yalagach, Nakshatra (jhj5dh)" userId="S::jhj5dh@virginia.edu::d688e887-0485-41f6-b003-84f66ce2acdb" providerId="AD" clId="Web-{1472C4B4-953E-66E5-6C3D-C16D817AA6CB}" dt="2023-06-29T14:25:51.174" v="120"/>
          <ac:inkMkLst>
            <pc:docMk/>
            <pc:sldMk cId="2407512103" sldId="1388"/>
            <ac:inkMk id="88" creationId="{8D68D6D8-D581-B4C7-3BA0-1FDD78D718B2}"/>
          </ac:inkMkLst>
        </pc:inkChg>
        <pc:inkChg chg="add">
          <ac:chgData name="Yalagach, Nakshatra (jhj5dh)" userId="S::jhj5dh@virginia.edu::d688e887-0485-41f6-b003-84f66ce2acdb" providerId="AD" clId="Web-{1472C4B4-953E-66E5-6C3D-C16D817AA6CB}" dt="2023-06-29T14:25:55.502" v="121"/>
          <ac:inkMkLst>
            <pc:docMk/>
            <pc:sldMk cId="2407512103" sldId="1388"/>
            <ac:inkMk id="89" creationId="{BA83EC9C-6324-28B3-0DAD-04B6DF2FD77B}"/>
          </ac:inkMkLst>
        </pc:inkChg>
        <pc:inkChg chg="add">
          <ac:chgData name="Yalagach, Nakshatra (jhj5dh)" userId="S::jhj5dh@virginia.edu::d688e887-0485-41f6-b003-84f66ce2acdb" providerId="AD" clId="Web-{1472C4B4-953E-66E5-6C3D-C16D817AA6CB}" dt="2023-06-29T14:26:01.190" v="122"/>
          <ac:inkMkLst>
            <pc:docMk/>
            <pc:sldMk cId="2407512103" sldId="1388"/>
            <ac:inkMk id="90" creationId="{4610B6D3-BB0A-22EC-63DE-B268D2B33640}"/>
          </ac:inkMkLst>
        </pc:inkChg>
        <pc:inkChg chg="add">
          <ac:chgData name="Yalagach, Nakshatra (jhj5dh)" userId="S::jhj5dh@virginia.edu::d688e887-0485-41f6-b003-84f66ce2acdb" providerId="AD" clId="Web-{1472C4B4-953E-66E5-6C3D-C16D817AA6CB}" dt="2023-06-29T14:26:11.847" v="123"/>
          <ac:inkMkLst>
            <pc:docMk/>
            <pc:sldMk cId="2407512103" sldId="1388"/>
            <ac:inkMk id="91" creationId="{1FBCED47-7496-A9D8-40F8-B66C72A63A9E}"/>
          </ac:inkMkLst>
        </pc:inkChg>
        <pc:inkChg chg="add del">
          <ac:chgData name="Yalagach, Nakshatra (jhj5dh)" userId="S::jhj5dh@virginia.edu::d688e887-0485-41f6-b003-84f66ce2acdb" providerId="AD" clId="Web-{1472C4B4-953E-66E5-6C3D-C16D817AA6CB}" dt="2023-06-29T14:27:13.927" v="127"/>
          <ac:inkMkLst>
            <pc:docMk/>
            <pc:sldMk cId="2407512103" sldId="1388"/>
            <ac:inkMk id="92" creationId="{6402FEDF-6C04-4A9B-C4CC-50D283D4C2B4}"/>
          </ac:inkMkLst>
        </pc:inkChg>
        <pc:inkChg chg="add del">
          <ac:chgData name="Yalagach, Nakshatra (jhj5dh)" userId="S::jhj5dh@virginia.edu::d688e887-0485-41f6-b003-84f66ce2acdb" providerId="AD" clId="Web-{1472C4B4-953E-66E5-6C3D-C16D817AA6CB}" dt="2023-06-29T14:27:09.365" v="126"/>
          <ac:inkMkLst>
            <pc:docMk/>
            <pc:sldMk cId="2407512103" sldId="1388"/>
            <ac:inkMk id="93" creationId="{7AE60E5B-9E3D-15D0-5E1E-5BAE226F717C}"/>
          </ac:inkMkLst>
        </pc:inkChg>
        <pc:inkChg chg="add del">
          <ac:chgData name="Yalagach, Nakshatra (jhj5dh)" userId="S::jhj5dh@virginia.edu::d688e887-0485-41f6-b003-84f66ce2acdb" providerId="AD" clId="Web-{1472C4B4-953E-66E5-6C3D-C16D817AA6CB}" dt="2023-06-29T14:27:26.803" v="129"/>
          <ac:inkMkLst>
            <pc:docMk/>
            <pc:sldMk cId="2407512103" sldId="1388"/>
            <ac:inkMk id="94" creationId="{A324BD1A-7176-E04B-64DB-C67C934FE265}"/>
          </ac:inkMkLst>
        </pc:inkChg>
        <pc:cxnChg chg="mod">
          <ac:chgData name="Yalagach, Nakshatra (jhj5dh)" userId="S::jhj5dh@virginia.edu::d688e887-0485-41f6-b003-84f66ce2acdb" providerId="AD" clId="Web-{1472C4B4-953E-66E5-6C3D-C16D817AA6CB}" dt="2023-06-29T14:33:33.629" v="192" actId="14100"/>
          <ac:cxnSpMkLst>
            <pc:docMk/>
            <pc:sldMk cId="2407512103" sldId="1388"/>
            <ac:cxnSpMk id="32" creationId="{E130401A-869A-3021-40EB-924C02D9A02E}"/>
          </ac:cxnSpMkLst>
        </pc:cxnChg>
        <pc:cxnChg chg="mod">
          <ac:chgData name="Yalagach, Nakshatra (jhj5dh)" userId="S::jhj5dh@virginia.edu::d688e887-0485-41f6-b003-84f66ce2acdb" providerId="AD" clId="Web-{1472C4B4-953E-66E5-6C3D-C16D817AA6CB}" dt="2023-06-29T14:33:47.989" v="193" actId="14100"/>
          <ac:cxnSpMkLst>
            <pc:docMk/>
            <pc:sldMk cId="2407512103" sldId="1388"/>
            <ac:cxnSpMk id="33" creationId="{CA7F8623-57A0-29C4-19D3-1F3719C53784}"/>
          </ac:cxnSpMkLst>
        </pc:cxnChg>
        <pc:cxnChg chg="mod">
          <ac:chgData name="Yalagach, Nakshatra (jhj5dh)" userId="S::jhj5dh@virginia.edu::d688e887-0485-41f6-b003-84f66ce2acdb" providerId="AD" clId="Web-{1472C4B4-953E-66E5-6C3D-C16D817AA6CB}" dt="2023-06-29T14:35:30.086" v="203" actId="14100"/>
          <ac:cxnSpMkLst>
            <pc:docMk/>
            <pc:sldMk cId="2407512103" sldId="1388"/>
            <ac:cxnSpMk id="51" creationId="{0AD75B52-280B-6CCC-D6CC-EBE288E9CB16}"/>
          </ac:cxnSpMkLst>
        </pc:cxnChg>
        <pc:cxnChg chg="del mod">
          <ac:chgData name="Yalagach, Nakshatra (jhj5dh)" userId="S::jhj5dh@virginia.edu::d688e887-0485-41f6-b003-84f66ce2acdb" providerId="AD" clId="Web-{1472C4B4-953E-66E5-6C3D-C16D817AA6CB}" dt="2023-06-29T14:35:49.228" v="208"/>
          <ac:cxnSpMkLst>
            <pc:docMk/>
            <pc:sldMk cId="2407512103" sldId="1388"/>
            <ac:cxnSpMk id="52" creationId="{6E3B4ECD-0BF5-40BC-10E3-C84C4CBE7DA6}"/>
          </ac:cxnSpMkLst>
        </pc:cxnChg>
        <pc:cxnChg chg="del mod">
          <ac:chgData name="Yalagach, Nakshatra (jhj5dh)" userId="S::jhj5dh@virginia.edu::d688e887-0485-41f6-b003-84f66ce2acdb" providerId="AD" clId="Web-{1472C4B4-953E-66E5-6C3D-C16D817AA6CB}" dt="2023-06-29T14:35:36.243" v="204"/>
          <ac:cxnSpMkLst>
            <pc:docMk/>
            <pc:sldMk cId="2407512103" sldId="1388"/>
            <ac:cxnSpMk id="54" creationId="{66635EDE-350D-9985-F38A-768459A67F09}"/>
          </ac:cxnSpMkLst>
        </pc:cxnChg>
        <pc:cxnChg chg="mod">
          <ac:chgData name="Yalagach, Nakshatra (jhj5dh)" userId="S::jhj5dh@virginia.edu::d688e887-0485-41f6-b003-84f66ce2acdb" providerId="AD" clId="Web-{1472C4B4-953E-66E5-6C3D-C16D817AA6CB}" dt="2023-06-29T14:35:17.008" v="199" actId="14100"/>
          <ac:cxnSpMkLst>
            <pc:docMk/>
            <pc:sldMk cId="2407512103" sldId="1388"/>
            <ac:cxnSpMk id="55" creationId="{43EF66C8-17F4-BD94-B301-79CE3CF4E799}"/>
          </ac:cxnSpMkLst>
        </pc:cxnChg>
      </pc:sldChg>
      <pc:sldChg chg="modSp">
        <pc:chgData name="Yalagach, Nakshatra (jhj5dh)" userId="S::jhj5dh@virginia.edu::d688e887-0485-41f6-b003-84f66ce2acdb" providerId="AD" clId="Web-{1472C4B4-953E-66E5-6C3D-C16D817AA6CB}" dt="2023-06-29T15:36:07.721" v="382" actId="1076"/>
        <pc:sldMkLst>
          <pc:docMk/>
          <pc:sldMk cId="2779031344" sldId="1419"/>
        </pc:sldMkLst>
        <pc:graphicFrameChg chg="mod">
          <ac:chgData name="Yalagach, Nakshatra (jhj5dh)" userId="S::jhj5dh@virginia.edu::d688e887-0485-41f6-b003-84f66ce2acdb" providerId="AD" clId="Web-{1472C4B4-953E-66E5-6C3D-C16D817AA6CB}" dt="2023-06-29T15:36:07.721" v="382" actId="1076"/>
          <ac:graphicFrameMkLst>
            <pc:docMk/>
            <pc:sldMk cId="2779031344" sldId="1419"/>
            <ac:graphicFrameMk id="25" creationId="{C774BAAF-7DAF-FC26-97AA-98A38FB64A51}"/>
          </ac:graphicFrameMkLst>
        </pc:graphicFrameChg>
      </pc:sldChg>
      <pc:sldChg chg="addSp delSp modSp">
        <pc:chgData name="Yalagach, Nakshatra (jhj5dh)" userId="S::jhj5dh@virginia.edu::d688e887-0485-41f6-b003-84f66ce2acdb" providerId="AD" clId="Web-{1472C4B4-953E-66E5-6C3D-C16D817AA6CB}" dt="2023-06-29T15:00:46.878" v="378"/>
        <pc:sldMkLst>
          <pc:docMk/>
          <pc:sldMk cId="4143407131" sldId="1470"/>
        </pc:sldMkLst>
        <pc:graphicFrameChg chg="add del modGraphic">
          <ac:chgData name="Yalagach, Nakshatra (jhj5dh)" userId="S::jhj5dh@virginia.edu::d688e887-0485-41f6-b003-84f66ce2acdb" providerId="AD" clId="Web-{1472C4B4-953E-66E5-6C3D-C16D817AA6CB}" dt="2023-06-29T14:59:11.390" v="350"/>
          <ac:graphicFrameMkLst>
            <pc:docMk/>
            <pc:sldMk cId="4143407131" sldId="1470"/>
            <ac:graphicFrameMk id="3" creationId="{811FCC3E-2DFC-9103-B438-664816BB7F89}"/>
          </ac:graphicFrameMkLst>
        </pc:graphicFrameChg>
        <pc:graphicFrameChg chg="add mod modGraphic">
          <ac:chgData name="Yalagach, Nakshatra (jhj5dh)" userId="S::jhj5dh@virginia.edu::d688e887-0485-41f6-b003-84f66ce2acdb" providerId="AD" clId="Web-{1472C4B4-953E-66E5-6C3D-C16D817AA6CB}" dt="2023-06-29T15:00:46.878" v="378"/>
          <ac:graphicFrameMkLst>
            <pc:docMk/>
            <pc:sldMk cId="4143407131" sldId="1470"/>
            <ac:graphicFrameMk id="6" creationId="{5BD97C7C-4340-CD22-610B-EEFE0B04FF83}"/>
          </ac:graphicFrameMkLst>
        </pc:graphicFrameChg>
      </pc:sldChg>
      <pc:sldChg chg="addSp delSp modSp add del replId">
        <pc:chgData name="Yalagach, Nakshatra (jhj5dh)" userId="S::jhj5dh@virginia.edu::d688e887-0485-41f6-b003-84f66ce2acdb" providerId="AD" clId="Web-{1472C4B4-953E-66E5-6C3D-C16D817AA6CB}" dt="2023-06-29T14:57:42.886" v="344"/>
        <pc:sldMkLst>
          <pc:docMk/>
          <pc:sldMk cId="417650692" sldId="1475"/>
        </pc:sldMkLst>
        <pc:spChg chg="mod">
          <ac:chgData name="Yalagach, Nakshatra (jhj5dh)" userId="S::jhj5dh@virginia.edu::d688e887-0485-41f6-b003-84f66ce2acdb" providerId="AD" clId="Web-{1472C4B4-953E-66E5-6C3D-C16D817AA6CB}" dt="2023-06-29T14:11:10.110" v="25" actId="1076"/>
          <ac:spMkLst>
            <pc:docMk/>
            <pc:sldMk cId="417650692" sldId="1475"/>
            <ac:spMk id="9" creationId="{A2D12577-ED86-A326-B4B7-095AE7A8B34F}"/>
          </ac:spMkLst>
        </pc:spChg>
        <pc:spChg chg="mod">
          <ac:chgData name="Yalagach, Nakshatra (jhj5dh)" userId="S::jhj5dh@virginia.edu::d688e887-0485-41f6-b003-84f66ce2acdb" providerId="AD" clId="Web-{1472C4B4-953E-66E5-6C3D-C16D817AA6CB}" dt="2023-06-29T14:11:17.017" v="26" actId="1076"/>
          <ac:spMkLst>
            <pc:docMk/>
            <pc:sldMk cId="417650692" sldId="1475"/>
            <ac:spMk id="18" creationId="{409BE56E-19A2-5388-8B9D-89086C02ABF5}"/>
          </ac:spMkLst>
        </pc:spChg>
        <pc:spChg chg="mod">
          <ac:chgData name="Yalagach, Nakshatra (jhj5dh)" userId="S::jhj5dh@virginia.edu::d688e887-0485-41f6-b003-84f66ce2acdb" providerId="AD" clId="Web-{1472C4B4-953E-66E5-6C3D-C16D817AA6CB}" dt="2023-06-29T14:11:28.751" v="27" actId="1076"/>
          <ac:spMkLst>
            <pc:docMk/>
            <pc:sldMk cId="417650692" sldId="1475"/>
            <ac:spMk id="22" creationId="{8807E2FA-5CD8-3938-6EFE-FA59AF770671}"/>
          </ac:spMkLst>
        </pc:spChg>
        <pc:spChg chg="mod">
          <ac:chgData name="Yalagach, Nakshatra (jhj5dh)" userId="S::jhj5dh@virginia.edu::d688e887-0485-41f6-b003-84f66ce2acdb" providerId="AD" clId="Web-{1472C4B4-953E-66E5-6C3D-C16D817AA6CB}" dt="2023-06-29T14:12:19.128" v="36" actId="1076"/>
          <ac:spMkLst>
            <pc:docMk/>
            <pc:sldMk cId="417650692" sldId="1475"/>
            <ac:spMk id="37" creationId="{8D885A9D-86BD-81E9-443E-E4119C1C3E44}"/>
          </ac:spMkLst>
        </pc:spChg>
        <pc:spChg chg="mod">
          <ac:chgData name="Yalagach, Nakshatra (jhj5dh)" userId="S::jhj5dh@virginia.edu::d688e887-0485-41f6-b003-84f66ce2acdb" providerId="AD" clId="Web-{1472C4B4-953E-66E5-6C3D-C16D817AA6CB}" dt="2023-06-29T14:12:21.816" v="37" actId="1076"/>
          <ac:spMkLst>
            <pc:docMk/>
            <pc:sldMk cId="417650692" sldId="1475"/>
            <ac:spMk id="39" creationId="{B5F5C4A5-C664-AEC9-2D12-D25634B56267}"/>
          </ac:spMkLst>
        </pc:spChg>
        <pc:spChg chg="mod">
          <ac:chgData name="Yalagach, Nakshatra (jhj5dh)" userId="S::jhj5dh@virginia.edu::d688e887-0485-41f6-b003-84f66ce2acdb" providerId="AD" clId="Web-{1472C4B4-953E-66E5-6C3D-C16D817AA6CB}" dt="2023-06-29T14:11:32.361" v="28" actId="1076"/>
          <ac:spMkLst>
            <pc:docMk/>
            <pc:sldMk cId="417650692" sldId="1475"/>
            <ac:spMk id="40" creationId="{0B0A3396-153D-AB6E-4937-8DB8B491F6B3}"/>
          </ac:spMkLst>
        </pc:spChg>
        <pc:spChg chg="mod">
          <ac:chgData name="Yalagach, Nakshatra (jhj5dh)" userId="S::jhj5dh@virginia.edu::d688e887-0485-41f6-b003-84f66ce2acdb" providerId="AD" clId="Web-{1472C4B4-953E-66E5-6C3D-C16D817AA6CB}" dt="2023-06-29T14:12:11.206" v="33" actId="1076"/>
          <ac:spMkLst>
            <pc:docMk/>
            <pc:sldMk cId="417650692" sldId="1475"/>
            <ac:spMk id="53" creationId="{9F820BD7-A789-BE23-16AA-8D042BC145C3}"/>
          </ac:spMkLst>
        </pc:spChg>
        <pc:spChg chg="mod">
          <ac:chgData name="Yalagach, Nakshatra (jhj5dh)" userId="S::jhj5dh@virginia.edu::d688e887-0485-41f6-b003-84f66ce2acdb" providerId="AD" clId="Web-{1472C4B4-953E-66E5-6C3D-C16D817AA6CB}" dt="2023-06-29T14:12:15.878" v="35" actId="1076"/>
          <ac:spMkLst>
            <pc:docMk/>
            <pc:sldMk cId="417650692" sldId="1475"/>
            <ac:spMk id="56" creationId="{30B6F0AC-BD5A-E5EC-4731-556B7290098D}"/>
          </ac:spMkLst>
        </pc:spChg>
        <pc:picChg chg="add del mod">
          <ac:chgData name="Yalagach, Nakshatra (jhj5dh)" userId="S::jhj5dh@virginia.edu::d688e887-0485-41f6-b003-84f66ce2acdb" providerId="AD" clId="Web-{1472C4B4-953E-66E5-6C3D-C16D817AA6CB}" dt="2023-06-29T14:10:57.266" v="21"/>
          <ac:picMkLst>
            <pc:docMk/>
            <pc:sldMk cId="417650692" sldId="1475"/>
            <ac:picMk id="2" creationId="{AFB9ABF4-DE74-6386-476E-255D112B7AE2}"/>
          </ac:picMkLst>
        </pc:picChg>
        <pc:picChg chg="add del mod">
          <ac:chgData name="Yalagach, Nakshatra (jhj5dh)" userId="S::jhj5dh@virginia.edu::d688e887-0485-41f6-b003-84f66ce2acdb" providerId="AD" clId="Web-{1472C4B4-953E-66E5-6C3D-C16D817AA6CB}" dt="2023-06-29T14:11:49.502" v="32"/>
          <ac:picMkLst>
            <pc:docMk/>
            <pc:sldMk cId="417650692" sldId="1475"/>
            <ac:picMk id="3" creationId="{3CC0A869-914E-E083-C2DE-89C4265BAF10}"/>
          </ac:picMkLst>
        </pc:picChg>
        <pc:picChg chg="add del mod">
          <ac:chgData name="Yalagach, Nakshatra (jhj5dh)" userId="S::jhj5dh@virginia.edu::d688e887-0485-41f6-b003-84f66ce2acdb" providerId="AD" clId="Web-{1472C4B4-953E-66E5-6C3D-C16D817AA6CB}" dt="2023-06-29T14:36:08.260" v="213"/>
          <ac:picMkLst>
            <pc:docMk/>
            <pc:sldMk cId="417650692" sldId="1475"/>
            <ac:picMk id="8" creationId="{A1A3167A-C315-6332-7023-74E2F2627552}"/>
          </ac:picMkLst>
        </pc:picChg>
        <pc:picChg chg="del">
          <ac:chgData name="Yalagach, Nakshatra (jhj5dh)" userId="S::jhj5dh@virginia.edu::d688e887-0485-41f6-b003-84f66ce2acdb" providerId="AD" clId="Web-{1472C4B4-953E-66E5-6C3D-C16D817AA6CB}" dt="2023-06-29T14:10:21.405" v="6"/>
          <ac:picMkLst>
            <pc:docMk/>
            <pc:sldMk cId="417650692" sldId="1475"/>
            <ac:picMk id="13" creationId="{D013250F-F368-0E85-41FD-D082DD6D2DF0}"/>
          </ac:picMkLst>
        </pc:picChg>
        <pc:cxnChg chg="mod">
          <ac:chgData name="Yalagach, Nakshatra (jhj5dh)" userId="S::jhj5dh@virginia.edu::d688e887-0485-41f6-b003-84f66ce2acdb" providerId="AD" clId="Web-{1472C4B4-953E-66E5-6C3D-C16D817AA6CB}" dt="2023-06-29T14:11:35.408" v="29" actId="1076"/>
          <ac:cxnSpMkLst>
            <pc:docMk/>
            <pc:sldMk cId="417650692" sldId="1475"/>
            <ac:cxnSpMk id="32" creationId="{E130401A-869A-3021-40EB-924C02D9A02E}"/>
          </ac:cxnSpMkLst>
        </pc:cxnChg>
        <pc:cxnChg chg="mod">
          <ac:chgData name="Yalagach, Nakshatra (jhj5dh)" userId="S::jhj5dh@virginia.edu::d688e887-0485-41f6-b003-84f66ce2acdb" providerId="AD" clId="Web-{1472C4B4-953E-66E5-6C3D-C16D817AA6CB}" dt="2023-06-29T14:12:13.191" v="34" actId="1076"/>
          <ac:cxnSpMkLst>
            <pc:docMk/>
            <pc:sldMk cId="417650692" sldId="1475"/>
            <ac:cxnSpMk id="33" creationId="{CA7F8623-57A0-29C4-19D3-1F3719C53784}"/>
          </ac:cxnSpMkLst>
        </pc:cxnChg>
        <pc:cxnChg chg="mod">
          <ac:chgData name="Yalagach, Nakshatra (jhj5dh)" userId="S::jhj5dh@virginia.edu::d688e887-0485-41f6-b003-84f66ce2acdb" providerId="AD" clId="Web-{1472C4B4-953E-66E5-6C3D-C16D817AA6CB}" dt="2023-06-29T14:11:38.033" v="30" actId="1076"/>
          <ac:cxnSpMkLst>
            <pc:docMk/>
            <pc:sldMk cId="417650692" sldId="1475"/>
            <ac:cxnSpMk id="54" creationId="{66635EDE-350D-9985-F38A-768459A67F09}"/>
          </ac:cxnSpMkLst>
        </pc:cxnChg>
        <pc:cxnChg chg="mod">
          <ac:chgData name="Yalagach, Nakshatra (jhj5dh)" userId="S::jhj5dh@virginia.edu::d688e887-0485-41f6-b003-84f66ce2acdb" providerId="AD" clId="Web-{1472C4B4-953E-66E5-6C3D-C16D817AA6CB}" dt="2023-06-29T14:11:39.627" v="31" actId="1076"/>
          <ac:cxnSpMkLst>
            <pc:docMk/>
            <pc:sldMk cId="417650692" sldId="1475"/>
            <ac:cxnSpMk id="55" creationId="{43EF66C8-17F4-BD94-B301-79CE3CF4E799}"/>
          </ac:cxnSpMkLst>
        </pc:cxnChg>
      </pc:sldChg>
      <pc:sldChg chg="new del">
        <pc:chgData name="Yalagach, Nakshatra (jhj5dh)" userId="S::jhj5dh@virginia.edu::d688e887-0485-41f6-b003-84f66ce2acdb" providerId="AD" clId="Web-{1472C4B4-953E-66E5-6C3D-C16D817AA6CB}" dt="2023-06-29T14:09:38.107" v="1"/>
        <pc:sldMkLst>
          <pc:docMk/>
          <pc:sldMk cId="1040861200" sldId="1475"/>
        </pc:sldMkLst>
      </pc:sldChg>
      <pc:sldChg chg="new del">
        <pc:chgData name="Yalagach, Nakshatra (jhj5dh)" userId="S::jhj5dh@virginia.edu::d688e887-0485-41f6-b003-84f66ce2acdb" providerId="AD" clId="Web-{1472C4B4-953E-66E5-6C3D-C16D817AA6CB}" dt="2023-06-29T14:09:46.044" v="4"/>
        <pc:sldMkLst>
          <pc:docMk/>
          <pc:sldMk cId="2021295337" sldId="1476"/>
        </pc:sldMkLst>
      </pc:sldChg>
      <pc:sldChg chg="addSp delSp modSp add ord replId">
        <pc:chgData name="Yalagach, Nakshatra (jhj5dh)" userId="S::jhj5dh@virginia.edu::d688e887-0485-41f6-b003-84f66ce2acdb" providerId="AD" clId="Web-{1472C4B4-953E-66E5-6C3D-C16D817AA6CB}" dt="2023-06-29T14:56:03.195" v="310"/>
        <pc:sldMkLst>
          <pc:docMk/>
          <pc:sldMk cId="2803581444" sldId="1476"/>
        </pc:sldMkLst>
        <pc:spChg chg="mod">
          <ac:chgData name="Yalagach, Nakshatra (jhj5dh)" userId="S::jhj5dh@virginia.edu::d688e887-0485-41f6-b003-84f66ce2acdb" providerId="AD" clId="Web-{1472C4B4-953E-66E5-6C3D-C16D817AA6CB}" dt="2023-06-29T14:50:14.010" v="232" actId="1076"/>
          <ac:spMkLst>
            <pc:docMk/>
            <pc:sldMk cId="2803581444" sldId="1476"/>
            <ac:spMk id="22" creationId="{8807E2FA-5CD8-3938-6EFE-FA59AF770671}"/>
          </ac:spMkLst>
        </pc:spChg>
        <pc:spChg chg="mod">
          <ac:chgData name="Yalagach, Nakshatra (jhj5dh)" userId="S::jhj5dh@virginia.edu::d688e887-0485-41f6-b003-84f66ce2acdb" providerId="AD" clId="Web-{1472C4B4-953E-66E5-6C3D-C16D817AA6CB}" dt="2023-06-29T14:52:36" v="245" actId="1076"/>
          <ac:spMkLst>
            <pc:docMk/>
            <pc:sldMk cId="2803581444" sldId="1476"/>
            <ac:spMk id="37" creationId="{8D885A9D-86BD-81E9-443E-E4119C1C3E44}"/>
          </ac:spMkLst>
        </pc:spChg>
        <pc:spChg chg="del mod">
          <ac:chgData name="Yalagach, Nakshatra (jhj5dh)" userId="S::jhj5dh@virginia.edu::d688e887-0485-41f6-b003-84f66ce2acdb" providerId="AD" clId="Web-{1472C4B4-953E-66E5-6C3D-C16D817AA6CB}" dt="2023-06-29T14:52:53.579" v="248"/>
          <ac:spMkLst>
            <pc:docMk/>
            <pc:sldMk cId="2803581444" sldId="1476"/>
            <ac:spMk id="39" creationId="{B5F5C4A5-C664-AEC9-2D12-D25634B56267}"/>
          </ac:spMkLst>
        </pc:spChg>
        <pc:spChg chg="mod">
          <ac:chgData name="Yalagach, Nakshatra (jhj5dh)" userId="S::jhj5dh@virginia.edu::d688e887-0485-41f6-b003-84f66ce2acdb" providerId="AD" clId="Web-{1472C4B4-953E-66E5-6C3D-C16D817AA6CB}" dt="2023-06-29T14:52:40.453" v="246" actId="1076"/>
          <ac:spMkLst>
            <pc:docMk/>
            <pc:sldMk cId="2803581444" sldId="1476"/>
            <ac:spMk id="40" creationId="{0B0A3396-153D-AB6E-4937-8DB8B491F6B3}"/>
          </ac:spMkLst>
        </pc:spChg>
        <pc:spChg chg="mod">
          <ac:chgData name="Yalagach, Nakshatra (jhj5dh)" userId="S::jhj5dh@virginia.edu::d688e887-0485-41f6-b003-84f66ce2acdb" providerId="AD" clId="Web-{1472C4B4-953E-66E5-6C3D-C16D817AA6CB}" dt="2023-06-29T14:51:59.889" v="240" actId="1076"/>
          <ac:spMkLst>
            <pc:docMk/>
            <pc:sldMk cId="2803581444" sldId="1476"/>
            <ac:spMk id="53" creationId="{9F820BD7-A789-BE23-16AA-8D042BC145C3}"/>
          </ac:spMkLst>
        </pc:spChg>
        <pc:spChg chg="del mod">
          <ac:chgData name="Yalagach, Nakshatra (jhj5dh)" userId="S::jhj5dh@virginia.edu::d688e887-0485-41f6-b003-84f66ce2acdb" providerId="AD" clId="Web-{1472C4B4-953E-66E5-6C3D-C16D817AA6CB}" dt="2023-06-29T14:52:57.282" v="250"/>
          <ac:spMkLst>
            <pc:docMk/>
            <pc:sldMk cId="2803581444" sldId="1476"/>
            <ac:spMk id="56" creationId="{30B6F0AC-BD5A-E5EC-4731-556B7290098D}"/>
          </ac:spMkLst>
        </pc:spChg>
        <pc:picChg chg="add mod">
          <ac:chgData name="Yalagach, Nakshatra (jhj5dh)" userId="S::jhj5dh@virginia.edu::d688e887-0485-41f6-b003-84f66ce2acdb" providerId="AD" clId="Web-{1472C4B4-953E-66E5-6C3D-C16D817AA6CB}" dt="2023-06-29T14:36:35.933" v="222" actId="14100"/>
          <ac:picMkLst>
            <pc:docMk/>
            <pc:sldMk cId="2803581444" sldId="1476"/>
            <ac:picMk id="2" creationId="{D0DAD4E0-E4ED-30BA-43F0-729C088BE63F}"/>
          </ac:picMkLst>
        </pc:picChg>
        <pc:picChg chg="del">
          <ac:chgData name="Yalagach, Nakshatra (jhj5dh)" userId="S::jhj5dh@virginia.edu::d688e887-0485-41f6-b003-84f66ce2acdb" providerId="AD" clId="Web-{1472C4B4-953E-66E5-6C3D-C16D817AA6CB}" dt="2023-06-29T14:36:12.244" v="215"/>
          <ac:picMkLst>
            <pc:docMk/>
            <pc:sldMk cId="2803581444" sldId="1476"/>
            <ac:picMk id="13" creationId="{D013250F-F368-0E85-41FD-D082DD6D2DF0}"/>
          </ac:picMkLst>
        </pc:picChg>
        <pc:inkChg chg="add del">
          <ac:chgData name="Yalagach, Nakshatra (jhj5dh)" userId="S::jhj5dh@virginia.edu::d688e887-0485-41f6-b003-84f66ce2acdb" providerId="AD" clId="Web-{1472C4B4-953E-66E5-6C3D-C16D817AA6CB}" dt="2023-06-29T14:53:57.159" v="267"/>
          <ac:inkMkLst>
            <pc:docMk/>
            <pc:sldMk cId="2803581444" sldId="1476"/>
            <ac:inkMk id="3" creationId="{CC413265-7AE9-C33D-8BAB-6EB02F5B66D2}"/>
          </ac:inkMkLst>
        </pc:inkChg>
        <pc:inkChg chg="add del">
          <ac:chgData name="Yalagach, Nakshatra (jhj5dh)" userId="S::jhj5dh@virginia.edu::d688e887-0485-41f6-b003-84f66ce2acdb" providerId="AD" clId="Web-{1472C4B4-953E-66E5-6C3D-C16D817AA6CB}" dt="2023-06-29T14:53:37.861" v="258"/>
          <ac:inkMkLst>
            <pc:docMk/>
            <pc:sldMk cId="2803581444" sldId="1476"/>
            <ac:inkMk id="8" creationId="{E9C4B626-1205-6A10-7AF2-910C8E6436ED}"/>
          </ac:inkMkLst>
        </pc:inkChg>
        <pc:inkChg chg="del">
          <ac:chgData name="Yalagach, Nakshatra (jhj5dh)" userId="S::jhj5dh@virginia.edu::d688e887-0485-41f6-b003-84f66ce2acdb" providerId="AD" clId="Web-{1472C4B4-953E-66E5-6C3D-C16D817AA6CB}" dt="2023-06-29T14:50:40.355" v="234"/>
          <ac:inkMkLst>
            <pc:docMk/>
            <pc:sldMk cId="2803581444" sldId="1476"/>
            <ac:inkMk id="11" creationId="{A25DDC67-6DAC-3682-D9D6-1D56ECEE9903}"/>
          </ac:inkMkLst>
        </pc:inkChg>
        <pc:inkChg chg="add del">
          <ac:chgData name="Yalagach, Nakshatra (jhj5dh)" userId="S::jhj5dh@virginia.edu::d688e887-0485-41f6-b003-84f66ce2acdb" providerId="AD" clId="Web-{1472C4B4-953E-66E5-6C3D-C16D817AA6CB}" dt="2023-06-29T14:53:45.799" v="262"/>
          <ac:inkMkLst>
            <pc:docMk/>
            <pc:sldMk cId="2803581444" sldId="1476"/>
            <ac:inkMk id="13" creationId="{6FB47A68-5303-856E-7621-ACC5FBD1AE45}"/>
          </ac:inkMkLst>
        </pc:inkChg>
        <pc:inkChg chg="del">
          <ac:chgData name="Yalagach, Nakshatra (jhj5dh)" userId="S::jhj5dh@virginia.edu::d688e887-0485-41f6-b003-84f66ce2acdb" providerId="AD" clId="Web-{1472C4B4-953E-66E5-6C3D-C16D817AA6CB}" dt="2023-06-29T14:49:35.805" v="224"/>
          <ac:inkMkLst>
            <pc:docMk/>
            <pc:sldMk cId="2803581444" sldId="1476"/>
            <ac:inkMk id="15" creationId="{5A4ACC59-56D4-D35E-CF4F-3EEA2177CA6E}"/>
          </ac:inkMkLst>
        </pc:inkChg>
        <pc:inkChg chg="add del">
          <ac:chgData name="Yalagach, Nakshatra (jhj5dh)" userId="S::jhj5dh@virginia.edu::d688e887-0485-41f6-b003-84f66ce2acdb" providerId="AD" clId="Web-{1472C4B4-953E-66E5-6C3D-C16D817AA6CB}" dt="2023-06-29T14:53:45.799" v="261"/>
          <ac:inkMkLst>
            <pc:docMk/>
            <pc:sldMk cId="2803581444" sldId="1476"/>
            <ac:inkMk id="17" creationId="{4B2C683B-601F-9399-D886-CD518E2B9D5C}"/>
          </ac:inkMkLst>
        </pc:inkChg>
        <pc:inkChg chg="add del">
          <ac:chgData name="Yalagach, Nakshatra (jhj5dh)" userId="S::jhj5dh@virginia.edu::d688e887-0485-41f6-b003-84f66ce2acdb" providerId="AD" clId="Web-{1472C4B4-953E-66E5-6C3D-C16D817AA6CB}" dt="2023-06-29T14:53:52.456" v="264"/>
          <ac:inkMkLst>
            <pc:docMk/>
            <pc:sldMk cId="2803581444" sldId="1476"/>
            <ac:inkMk id="19" creationId="{14A68C34-59EB-1890-7668-B8A68CD00BCD}"/>
          </ac:inkMkLst>
        </pc:inkChg>
        <pc:inkChg chg="add del">
          <ac:chgData name="Yalagach, Nakshatra (jhj5dh)" userId="S::jhj5dh@virginia.edu::d688e887-0485-41f6-b003-84f66ce2acdb" providerId="AD" clId="Web-{1472C4B4-953E-66E5-6C3D-C16D817AA6CB}" dt="2023-06-29T14:53:55.878" v="266"/>
          <ac:inkMkLst>
            <pc:docMk/>
            <pc:sldMk cId="2803581444" sldId="1476"/>
            <ac:inkMk id="20" creationId="{E11991A2-A985-09B2-C78E-2B0C504F4D9C}"/>
          </ac:inkMkLst>
        </pc:inkChg>
        <pc:inkChg chg="add">
          <ac:chgData name="Yalagach, Nakshatra (jhj5dh)" userId="S::jhj5dh@virginia.edu::d688e887-0485-41f6-b003-84f66ce2acdb" providerId="AD" clId="Web-{1472C4B4-953E-66E5-6C3D-C16D817AA6CB}" dt="2023-06-29T14:54:11.660" v="268"/>
          <ac:inkMkLst>
            <pc:docMk/>
            <pc:sldMk cId="2803581444" sldId="1476"/>
            <ac:inkMk id="21" creationId="{B410F6BD-5DD8-BA3E-FD57-648A8C82C4BF}"/>
          </ac:inkMkLst>
        </pc:inkChg>
        <pc:inkChg chg="add">
          <ac:chgData name="Yalagach, Nakshatra (jhj5dh)" userId="S::jhj5dh@virginia.edu::d688e887-0485-41f6-b003-84f66ce2acdb" providerId="AD" clId="Web-{1472C4B4-953E-66E5-6C3D-C16D817AA6CB}" dt="2023-06-29T14:54:18.441" v="269"/>
          <ac:inkMkLst>
            <pc:docMk/>
            <pc:sldMk cId="2803581444" sldId="1476"/>
            <ac:inkMk id="28" creationId="{852E7B50-6EBE-6A55-0328-D5EB8CDE0879}"/>
          </ac:inkMkLst>
        </pc:inkChg>
        <pc:inkChg chg="add del">
          <ac:chgData name="Yalagach, Nakshatra (jhj5dh)" userId="S::jhj5dh@virginia.edu::d688e887-0485-41f6-b003-84f66ce2acdb" providerId="AD" clId="Web-{1472C4B4-953E-66E5-6C3D-C16D817AA6CB}" dt="2023-06-29T14:54:24.988" v="271"/>
          <ac:inkMkLst>
            <pc:docMk/>
            <pc:sldMk cId="2803581444" sldId="1476"/>
            <ac:inkMk id="29" creationId="{75F4C4B0-7C01-6744-6041-1A14C3A67030}"/>
          </ac:inkMkLst>
        </pc:inkChg>
        <pc:inkChg chg="add">
          <ac:chgData name="Yalagach, Nakshatra (jhj5dh)" userId="S::jhj5dh@virginia.edu::d688e887-0485-41f6-b003-84f66ce2acdb" providerId="AD" clId="Web-{1472C4B4-953E-66E5-6C3D-C16D817AA6CB}" dt="2023-06-29T14:54:31.114" v="272"/>
          <ac:inkMkLst>
            <pc:docMk/>
            <pc:sldMk cId="2803581444" sldId="1476"/>
            <ac:inkMk id="30" creationId="{567E9E8F-1DA5-5343-BDA9-2BB6E04FA5A0}"/>
          </ac:inkMkLst>
        </pc:inkChg>
        <pc:inkChg chg="add">
          <ac:chgData name="Yalagach, Nakshatra (jhj5dh)" userId="S::jhj5dh@virginia.edu::d688e887-0485-41f6-b003-84f66ce2acdb" providerId="AD" clId="Web-{1472C4B4-953E-66E5-6C3D-C16D817AA6CB}" dt="2023-06-29T14:54:39.942" v="273"/>
          <ac:inkMkLst>
            <pc:docMk/>
            <pc:sldMk cId="2803581444" sldId="1476"/>
            <ac:inkMk id="31" creationId="{5F54686A-A5DA-FB60-7201-F6EB0EA4B622}"/>
          </ac:inkMkLst>
        </pc:inkChg>
        <pc:inkChg chg="add">
          <ac:chgData name="Yalagach, Nakshatra (jhj5dh)" userId="S::jhj5dh@virginia.edu::d688e887-0485-41f6-b003-84f66ce2acdb" providerId="AD" clId="Web-{1472C4B4-953E-66E5-6C3D-C16D817AA6CB}" dt="2023-06-29T14:54:44.020" v="274"/>
          <ac:inkMkLst>
            <pc:docMk/>
            <pc:sldMk cId="2803581444" sldId="1476"/>
            <ac:inkMk id="34" creationId="{EEBBB38D-4112-BB4C-1EF6-EABD6A08C1B2}"/>
          </ac:inkMkLst>
        </pc:inkChg>
        <pc:inkChg chg="add">
          <ac:chgData name="Yalagach, Nakshatra (jhj5dh)" userId="S::jhj5dh@virginia.edu::d688e887-0485-41f6-b003-84f66ce2acdb" providerId="AD" clId="Web-{1472C4B4-953E-66E5-6C3D-C16D817AA6CB}" dt="2023-06-29T14:54:46.411" v="275"/>
          <ac:inkMkLst>
            <pc:docMk/>
            <pc:sldMk cId="2803581444" sldId="1476"/>
            <ac:inkMk id="35" creationId="{B9D8041F-BFA4-D531-9818-C7F2C02F7A1F}"/>
          </ac:inkMkLst>
        </pc:inkChg>
        <pc:inkChg chg="add">
          <ac:chgData name="Yalagach, Nakshatra (jhj5dh)" userId="S::jhj5dh@virginia.edu::d688e887-0485-41f6-b003-84f66ce2acdb" providerId="AD" clId="Web-{1472C4B4-953E-66E5-6C3D-C16D817AA6CB}" dt="2023-06-29T14:54:48.286" v="276"/>
          <ac:inkMkLst>
            <pc:docMk/>
            <pc:sldMk cId="2803581444" sldId="1476"/>
            <ac:inkMk id="36" creationId="{3A1AA9FE-4944-FA04-E069-9252FE629440}"/>
          </ac:inkMkLst>
        </pc:inkChg>
        <pc:inkChg chg="add">
          <ac:chgData name="Yalagach, Nakshatra (jhj5dh)" userId="S::jhj5dh@virginia.edu::d688e887-0485-41f6-b003-84f66ce2acdb" providerId="AD" clId="Web-{1472C4B4-953E-66E5-6C3D-C16D817AA6CB}" dt="2023-06-29T14:54:50.192" v="277"/>
          <ac:inkMkLst>
            <pc:docMk/>
            <pc:sldMk cId="2803581444" sldId="1476"/>
            <ac:inkMk id="38" creationId="{85705D85-C12A-6D0D-DA6C-A243D5953EE1}"/>
          </ac:inkMkLst>
        </pc:inkChg>
        <pc:inkChg chg="add">
          <ac:chgData name="Yalagach, Nakshatra (jhj5dh)" userId="S::jhj5dh@virginia.edu::d688e887-0485-41f6-b003-84f66ce2acdb" providerId="AD" clId="Web-{1472C4B4-953E-66E5-6C3D-C16D817AA6CB}" dt="2023-06-29T14:54:52.224" v="278"/>
          <ac:inkMkLst>
            <pc:docMk/>
            <pc:sldMk cId="2803581444" sldId="1476"/>
            <ac:inkMk id="42" creationId="{CF640447-2D8E-46BB-E211-4563751F84E1}"/>
          </ac:inkMkLst>
        </pc:inkChg>
        <pc:inkChg chg="add">
          <ac:chgData name="Yalagach, Nakshatra (jhj5dh)" userId="S::jhj5dh@virginia.edu::d688e887-0485-41f6-b003-84f66ce2acdb" providerId="AD" clId="Web-{1472C4B4-953E-66E5-6C3D-C16D817AA6CB}" dt="2023-06-29T14:54:53.583" v="279"/>
          <ac:inkMkLst>
            <pc:docMk/>
            <pc:sldMk cId="2803581444" sldId="1476"/>
            <ac:inkMk id="46" creationId="{C4FCC225-9501-4D74-75A7-342E91979EEF}"/>
          </ac:inkMkLst>
        </pc:inkChg>
        <pc:inkChg chg="add">
          <ac:chgData name="Yalagach, Nakshatra (jhj5dh)" userId="S::jhj5dh@virginia.edu::d688e887-0485-41f6-b003-84f66ce2acdb" providerId="AD" clId="Web-{1472C4B4-953E-66E5-6C3D-C16D817AA6CB}" dt="2023-06-29T14:54:55.989" v="280"/>
          <ac:inkMkLst>
            <pc:docMk/>
            <pc:sldMk cId="2803581444" sldId="1476"/>
            <ac:inkMk id="47" creationId="{8618E8EE-C7BE-D760-6C8C-4B643D1139DB}"/>
          </ac:inkMkLst>
        </pc:inkChg>
        <pc:inkChg chg="add">
          <ac:chgData name="Yalagach, Nakshatra (jhj5dh)" userId="S::jhj5dh@virginia.edu::d688e887-0485-41f6-b003-84f66ce2acdb" providerId="AD" clId="Web-{1472C4B4-953E-66E5-6C3D-C16D817AA6CB}" dt="2023-06-29T14:54:57.974" v="281"/>
          <ac:inkMkLst>
            <pc:docMk/>
            <pc:sldMk cId="2803581444" sldId="1476"/>
            <ac:inkMk id="48" creationId="{41D91756-4473-1DFE-A3D3-95CFC147C1A3}"/>
          </ac:inkMkLst>
        </pc:inkChg>
        <pc:inkChg chg="add">
          <ac:chgData name="Yalagach, Nakshatra (jhj5dh)" userId="S::jhj5dh@virginia.edu::d688e887-0485-41f6-b003-84f66ce2acdb" providerId="AD" clId="Web-{1472C4B4-953E-66E5-6C3D-C16D817AA6CB}" dt="2023-06-29T14:55:00.677" v="282"/>
          <ac:inkMkLst>
            <pc:docMk/>
            <pc:sldMk cId="2803581444" sldId="1476"/>
            <ac:inkMk id="49" creationId="{DE1C7735-6818-0A38-A290-3ABF3769CA47}"/>
          </ac:inkMkLst>
        </pc:inkChg>
        <pc:inkChg chg="add">
          <ac:chgData name="Yalagach, Nakshatra (jhj5dh)" userId="S::jhj5dh@virginia.edu::d688e887-0485-41f6-b003-84f66ce2acdb" providerId="AD" clId="Web-{1472C4B4-953E-66E5-6C3D-C16D817AA6CB}" dt="2023-06-29T14:55:03.865" v="283"/>
          <ac:inkMkLst>
            <pc:docMk/>
            <pc:sldMk cId="2803581444" sldId="1476"/>
            <ac:inkMk id="50" creationId="{4AAB7D1E-7F24-7738-70F7-460E766E28F0}"/>
          </ac:inkMkLst>
        </pc:inkChg>
        <pc:inkChg chg="add">
          <ac:chgData name="Yalagach, Nakshatra (jhj5dh)" userId="S::jhj5dh@virginia.edu::d688e887-0485-41f6-b003-84f66ce2acdb" providerId="AD" clId="Web-{1472C4B4-953E-66E5-6C3D-C16D817AA6CB}" dt="2023-06-29T14:55:05.912" v="284"/>
          <ac:inkMkLst>
            <pc:docMk/>
            <pc:sldMk cId="2803581444" sldId="1476"/>
            <ac:inkMk id="57" creationId="{3D4FA438-8989-4EB9-806B-23CA841E6BB2}"/>
          </ac:inkMkLst>
        </pc:inkChg>
        <pc:inkChg chg="add">
          <ac:chgData name="Yalagach, Nakshatra (jhj5dh)" userId="S::jhj5dh@virginia.edu::d688e887-0485-41f6-b003-84f66ce2acdb" providerId="AD" clId="Web-{1472C4B4-953E-66E5-6C3D-C16D817AA6CB}" dt="2023-06-29T14:55:08.256" v="285"/>
          <ac:inkMkLst>
            <pc:docMk/>
            <pc:sldMk cId="2803581444" sldId="1476"/>
            <ac:inkMk id="58" creationId="{59685AC2-9916-B555-CE3C-D361E3A16D79}"/>
          </ac:inkMkLst>
        </pc:inkChg>
        <pc:inkChg chg="add">
          <ac:chgData name="Yalagach, Nakshatra (jhj5dh)" userId="S::jhj5dh@virginia.edu::d688e887-0485-41f6-b003-84f66ce2acdb" providerId="AD" clId="Web-{1472C4B4-953E-66E5-6C3D-C16D817AA6CB}" dt="2023-06-29T14:55:10.865" v="286"/>
          <ac:inkMkLst>
            <pc:docMk/>
            <pc:sldMk cId="2803581444" sldId="1476"/>
            <ac:inkMk id="59" creationId="{F259F981-FDAA-AF1E-BEBF-E8098FD2EA6C}"/>
          </ac:inkMkLst>
        </pc:inkChg>
        <pc:inkChg chg="add">
          <ac:chgData name="Yalagach, Nakshatra (jhj5dh)" userId="S::jhj5dh@virginia.edu::d688e887-0485-41f6-b003-84f66ce2acdb" providerId="AD" clId="Web-{1472C4B4-953E-66E5-6C3D-C16D817AA6CB}" dt="2023-06-29T14:55:14.396" v="287"/>
          <ac:inkMkLst>
            <pc:docMk/>
            <pc:sldMk cId="2803581444" sldId="1476"/>
            <ac:inkMk id="60" creationId="{DE468550-A09A-5559-351E-F1C63E89E6A0}"/>
          </ac:inkMkLst>
        </pc:inkChg>
        <pc:inkChg chg="add">
          <ac:chgData name="Yalagach, Nakshatra (jhj5dh)" userId="S::jhj5dh@virginia.edu::d688e887-0485-41f6-b003-84f66ce2acdb" providerId="AD" clId="Web-{1472C4B4-953E-66E5-6C3D-C16D817AA6CB}" dt="2023-06-29T14:55:16.928" v="288"/>
          <ac:inkMkLst>
            <pc:docMk/>
            <pc:sldMk cId="2803581444" sldId="1476"/>
            <ac:inkMk id="61" creationId="{CB936E59-B7CC-DE1A-F0C4-29D0D4CAB4EA}"/>
          </ac:inkMkLst>
        </pc:inkChg>
        <pc:inkChg chg="add">
          <ac:chgData name="Yalagach, Nakshatra (jhj5dh)" userId="S::jhj5dh@virginia.edu::d688e887-0485-41f6-b003-84f66ce2acdb" providerId="AD" clId="Web-{1472C4B4-953E-66E5-6C3D-C16D817AA6CB}" dt="2023-06-29T14:55:19.443" v="289"/>
          <ac:inkMkLst>
            <pc:docMk/>
            <pc:sldMk cId="2803581444" sldId="1476"/>
            <ac:inkMk id="62" creationId="{E25C3298-B429-CAD2-F112-86AF6F73CD5F}"/>
          </ac:inkMkLst>
        </pc:inkChg>
        <pc:inkChg chg="add">
          <ac:chgData name="Yalagach, Nakshatra (jhj5dh)" userId="S::jhj5dh@virginia.edu::d688e887-0485-41f6-b003-84f66ce2acdb" providerId="AD" clId="Web-{1472C4B4-953E-66E5-6C3D-C16D817AA6CB}" dt="2023-06-29T14:55:21.131" v="290"/>
          <ac:inkMkLst>
            <pc:docMk/>
            <pc:sldMk cId="2803581444" sldId="1476"/>
            <ac:inkMk id="63" creationId="{DEB3EB29-4741-DD96-6D33-B58EDD5EEBDD}"/>
          </ac:inkMkLst>
        </pc:inkChg>
        <pc:inkChg chg="add">
          <ac:chgData name="Yalagach, Nakshatra (jhj5dh)" userId="S::jhj5dh@virginia.edu::d688e887-0485-41f6-b003-84f66ce2acdb" providerId="AD" clId="Web-{1472C4B4-953E-66E5-6C3D-C16D817AA6CB}" dt="2023-06-29T14:55:22.365" v="291"/>
          <ac:inkMkLst>
            <pc:docMk/>
            <pc:sldMk cId="2803581444" sldId="1476"/>
            <ac:inkMk id="64" creationId="{ACFF6A9D-B3CD-4BD4-B942-4147A3B8A29B}"/>
          </ac:inkMkLst>
        </pc:inkChg>
        <pc:inkChg chg="add">
          <ac:chgData name="Yalagach, Nakshatra (jhj5dh)" userId="S::jhj5dh@virginia.edu::d688e887-0485-41f6-b003-84f66ce2acdb" providerId="AD" clId="Web-{1472C4B4-953E-66E5-6C3D-C16D817AA6CB}" dt="2023-06-29T14:55:25.022" v="292"/>
          <ac:inkMkLst>
            <pc:docMk/>
            <pc:sldMk cId="2803581444" sldId="1476"/>
            <ac:inkMk id="65" creationId="{2F3EB6AF-B3F4-EF3F-A217-09F362EDB458}"/>
          </ac:inkMkLst>
        </pc:inkChg>
        <pc:inkChg chg="add">
          <ac:chgData name="Yalagach, Nakshatra (jhj5dh)" userId="S::jhj5dh@virginia.edu::d688e887-0485-41f6-b003-84f66ce2acdb" providerId="AD" clId="Web-{1472C4B4-953E-66E5-6C3D-C16D817AA6CB}" dt="2023-06-29T14:55:27.163" v="293"/>
          <ac:inkMkLst>
            <pc:docMk/>
            <pc:sldMk cId="2803581444" sldId="1476"/>
            <ac:inkMk id="66" creationId="{8F14376F-E517-F2AA-BCC8-B0EDA4C03662}"/>
          </ac:inkMkLst>
        </pc:inkChg>
        <pc:inkChg chg="add">
          <ac:chgData name="Yalagach, Nakshatra (jhj5dh)" userId="S::jhj5dh@virginia.edu::d688e887-0485-41f6-b003-84f66ce2acdb" providerId="AD" clId="Web-{1472C4B4-953E-66E5-6C3D-C16D817AA6CB}" dt="2023-06-29T14:55:28.881" v="294"/>
          <ac:inkMkLst>
            <pc:docMk/>
            <pc:sldMk cId="2803581444" sldId="1476"/>
            <ac:inkMk id="67" creationId="{8AFE0D07-70B1-69E9-C7E8-34BE4C849A25}"/>
          </ac:inkMkLst>
        </pc:inkChg>
        <pc:inkChg chg="add">
          <ac:chgData name="Yalagach, Nakshatra (jhj5dh)" userId="S::jhj5dh@virginia.edu::d688e887-0485-41f6-b003-84f66ce2acdb" providerId="AD" clId="Web-{1472C4B4-953E-66E5-6C3D-C16D817AA6CB}" dt="2023-06-29T14:55:30.694" v="295"/>
          <ac:inkMkLst>
            <pc:docMk/>
            <pc:sldMk cId="2803581444" sldId="1476"/>
            <ac:inkMk id="68" creationId="{133D627E-BB40-1DCD-5BBA-6403EBAC65EB}"/>
          </ac:inkMkLst>
        </pc:inkChg>
        <pc:inkChg chg="add">
          <ac:chgData name="Yalagach, Nakshatra (jhj5dh)" userId="S::jhj5dh@virginia.edu::d688e887-0485-41f6-b003-84f66ce2acdb" providerId="AD" clId="Web-{1472C4B4-953E-66E5-6C3D-C16D817AA6CB}" dt="2023-06-29T14:55:32.866" v="296"/>
          <ac:inkMkLst>
            <pc:docMk/>
            <pc:sldMk cId="2803581444" sldId="1476"/>
            <ac:inkMk id="69" creationId="{8DF1DD58-7521-2A4A-7728-4A3B9ED8CF84}"/>
          </ac:inkMkLst>
        </pc:inkChg>
        <pc:inkChg chg="add">
          <ac:chgData name="Yalagach, Nakshatra (jhj5dh)" userId="S::jhj5dh@virginia.edu::d688e887-0485-41f6-b003-84f66ce2acdb" providerId="AD" clId="Web-{1472C4B4-953E-66E5-6C3D-C16D817AA6CB}" dt="2023-06-29T14:55:34.882" v="297"/>
          <ac:inkMkLst>
            <pc:docMk/>
            <pc:sldMk cId="2803581444" sldId="1476"/>
            <ac:inkMk id="70" creationId="{3508E844-5C59-9EC0-ED47-DB9D27AEAB32}"/>
          </ac:inkMkLst>
        </pc:inkChg>
        <pc:inkChg chg="add">
          <ac:chgData name="Yalagach, Nakshatra (jhj5dh)" userId="S::jhj5dh@virginia.edu::d688e887-0485-41f6-b003-84f66ce2acdb" providerId="AD" clId="Web-{1472C4B4-953E-66E5-6C3D-C16D817AA6CB}" dt="2023-06-29T14:55:37.616" v="298"/>
          <ac:inkMkLst>
            <pc:docMk/>
            <pc:sldMk cId="2803581444" sldId="1476"/>
            <ac:inkMk id="71" creationId="{1115A65F-2209-2EFE-2536-83AFC37806FF}"/>
          </ac:inkMkLst>
        </pc:inkChg>
        <pc:inkChg chg="add">
          <ac:chgData name="Yalagach, Nakshatra (jhj5dh)" userId="S::jhj5dh@virginia.edu::d688e887-0485-41f6-b003-84f66ce2acdb" providerId="AD" clId="Web-{1472C4B4-953E-66E5-6C3D-C16D817AA6CB}" dt="2023-06-29T14:55:40.632" v="299"/>
          <ac:inkMkLst>
            <pc:docMk/>
            <pc:sldMk cId="2803581444" sldId="1476"/>
            <ac:inkMk id="72" creationId="{D377E386-A863-57F7-1E32-20F2D7D2D2CE}"/>
          </ac:inkMkLst>
        </pc:inkChg>
        <pc:inkChg chg="add">
          <ac:chgData name="Yalagach, Nakshatra (jhj5dh)" userId="S::jhj5dh@virginia.edu::d688e887-0485-41f6-b003-84f66ce2acdb" providerId="AD" clId="Web-{1472C4B4-953E-66E5-6C3D-C16D817AA6CB}" dt="2023-06-29T14:55:42.616" v="300"/>
          <ac:inkMkLst>
            <pc:docMk/>
            <pc:sldMk cId="2803581444" sldId="1476"/>
            <ac:inkMk id="73" creationId="{79EA21C9-9F08-FC17-B6E2-1703880F981E}"/>
          </ac:inkMkLst>
        </pc:inkChg>
        <pc:inkChg chg="add">
          <ac:chgData name="Yalagach, Nakshatra (jhj5dh)" userId="S::jhj5dh@virginia.edu::d688e887-0485-41f6-b003-84f66ce2acdb" providerId="AD" clId="Web-{1472C4B4-953E-66E5-6C3D-C16D817AA6CB}" dt="2023-06-29T14:55:44.038" v="301"/>
          <ac:inkMkLst>
            <pc:docMk/>
            <pc:sldMk cId="2803581444" sldId="1476"/>
            <ac:inkMk id="74" creationId="{37A2BB87-290D-8171-787E-81D9BE3016DF}"/>
          </ac:inkMkLst>
        </pc:inkChg>
        <pc:inkChg chg="add">
          <ac:chgData name="Yalagach, Nakshatra (jhj5dh)" userId="S::jhj5dh@virginia.edu::d688e887-0485-41f6-b003-84f66ce2acdb" providerId="AD" clId="Web-{1472C4B4-953E-66E5-6C3D-C16D817AA6CB}" dt="2023-06-29T14:55:47.101" v="302"/>
          <ac:inkMkLst>
            <pc:docMk/>
            <pc:sldMk cId="2803581444" sldId="1476"/>
            <ac:inkMk id="75" creationId="{E79B36A7-BC25-374E-AAC2-1AE5518E7A51}"/>
          </ac:inkMkLst>
        </pc:inkChg>
        <pc:inkChg chg="add">
          <ac:chgData name="Yalagach, Nakshatra (jhj5dh)" userId="S::jhj5dh@virginia.edu::d688e887-0485-41f6-b003-84f66ce2acdb" providerId="AD" clId="Web-{1472C4B4-953E-66E5-6C3D-C16D817AA6CB}" dt="2023-06-29T14:55:49.257" v="303"/>
          <ac:inkMkLst>
            <pc:docMk/>
            <pc:sldMk cId="2803581444" sldId="1476"/>
            <ac:inkMk id="76" creationId="{60D390E2-C7B6-403D-8602-C2402C4A9D60}"/>
          </ac:inkMkLst>
        </pc:inkChg>
        <pc:inkChg chg="add">
          <ac:chgData name="Yalagach, Nakshatra (jhj5dh)" userId="S::jhj5dh@virginia.edu::d688e887-0485-41f6-b003-84f66ce2acdb" providerId="AD" clId="Web-{1472C4B4-953E-66E5-6C3D-C16D817AA6CB}" dt="2023-06-29T14:55:51.179" v="304"/>
          <ac:inkMkLst>
            <pc:docMk/>
            <pc:sldMk cId="2803581444" sldId="1476"/>
            <ac:inkMk id="77" creationId="{ACE559B1-215A-9CDA-E715-18A105B97E0E}"/>
          </ac:inkMkLst>
        </pc:inkChg>
        <pc:inkChg chg="add">
          <ac:chgData name="Yalagach, Nakshatra (jhj5dh)" userId="S::jhj5dh@virginia.edu::d688e887-0485-41f6-b003-84f66ce2acdb" providerId="AD" clId="Web-{1472C4B4-953E-66E5-6C3D-C16D817AA6CB}" dt="2023-06-29T14:55:53.148" v="305"/>
          <ac:inkMkLst>
            <pc:docMk/>
            <pc:sldMk cId="2803581444" sldId="1476"/>
            <ac:inkMk id="78" creationId="{7BE5E7AD-70FE-EAD6-FAEA-C146570023D1}"/>
          </ac:inkMkLst>
        </pc:inkChg>
        <pc:inkChg chg="add">
          <ac:chgData name="Yalagach, Nakshatra (jhj5dh)" userId="S::jhj5dh@virginia.edu::d688e887-0485-41f6-b003-84f66ce2acdb" providerId="AD" clId="Web-{1472C4B4-953E-66E5-6C3D-C16D817AA6CB}" dt="2023-06-29T14:55:55.101" v="306"/>
          <ac:inkMkLst>
            <pc:docMk/>
            <pc:sldMk cId="2803581444" sldId="1476"/>
            <ac:inkMk id="79" creationId="{2F77EAE0-D933-407A-2A92-295CECBF0DE9}"/>
          </ac:inkMkLst>
        </pc:inkChg>
        <pc:inkChg chg="add">
          <ac:chgData name="Yalagach, Nakshatra (jhj5dh)" userId="S::jhj5dh@virginia.edu::d688e887-0485-41f6-b003-84f66ce2acdb" providerId="AD" clId="Web-{1472C4B4-953E-66E5-6C3D-C16D817AA6CB}" dt="2023-06-29T14:55:57.179" v="307"/>
          <ac:inkMkLst>
            <pc:docMk/>
            <pc:sldMk cId="2803581444" sldId="1476"/>
            <ac:inkMk id="80" creationId="{1D90984E-F4BE-E2C0-C677-980979050AE4}"/>
          </ac:inkMkLst>
        </pc:inkChg>
        <pc:inkChg chg="add">
          <ac:chgData name="Yalagach, Nakshatra (jhj5dh)" userId="S::jhj5dh@virginia.edu::d688e887-0485-41f6-b003-84f66ce2acdb" providerId="AD" clId="Web-{1472C4B4-953E-66E5-6C3D-C16D817AA6CB}" dt="2023-06-29T14:55:58.882" v="308"/>
          <ac:inkMkLst>
            <pc:docMk/>
            <pc:sldMk cId="2803581444" sldId="1476"/>
            <ac:inkMk id="81" creationId="{EC427B09-CFD5-215E-0ABD-6162269E6F20}"/>
          </ac:inkMkLst>
        </pc:inkChg>
        <pc:inkChg chg="add">
          <ac:chgData name="Yalagach, Nakshatra (jhj5dh)" userId="S::jhj5dh@virginia.edu::d688e887-0485-41f6-b003-84f66ce2acdb" providerId="AD" clId="Web-{1472C4B4-953E-66E5-6C3D-C16D817AA6CB}" dt="2023-06-29T14:56:00.945" v="309"/>
          <ac:inkMkLst>
            <pc:docMk/>
            <pc:sldMk cId="2803581444" sldId="1476"/>
            <ac:inkMk id="82" creationId="{EA5267B6-34FB-5895-259D-C56737E2D626}"/>
          </ac:inkMkLst>
        </pc:inkChg>
        <pc:inkChg chg="add">
          <ac:chgData name="Yalagach, Nakshatra (jhj5dh)" userId="S::jhj5dh@virginia.edu::d688e887-0485-41f6-b003-84f66ce2acdb" providerId="AD" clId="Web-{1472C4B4-953E-66E5-6C3D-C16D817AA6CB}" dt="2023-06-29T14:56:03.195" v="310"/>
          <ac:inkMkLst>
            <pc:docMk/>
            <pc:sldMk cId="2803581444" sldId="1476"/>
            <ac:inkMk id="83" creationId="{0D2CFB59-C9FF-9530-8146-3235269E549F}"/>
          </ac:inkMkLst>
        </pc:inkChg>
        <pc:cxnChg chg="del">
          <ac:chgData name="Yalagach, Nakshatra (jhj5dh)" userId="S::jhj5dh@virginia.edu::d688e887-0485-41f6-b003-84f66ce2acdb" providerId="AD" clId="Web-{1472C4B4-953E-66E5-6C3D-C16D817AA6CB}" dt="2023-06-29T14:53:02.454" v="253"/>
          <ac:cxnSpMkLst>
            <pc:docMk/>
            <pc:sldMk cId="2803581444" sldId="1476"/>
            <ac:cxnSpMk id="32" creationId="{E130401A-869A-3021-40EB-924C02D9A02E}"/>
          </ac:cxnSpMkLst>
        </pc:cxnChg>
        <pc:cxnChg chg="mod">
          <ac:chgData name="Yalagach, Nakshatra (jhj5dh)" userId="S::jhj5dh@virginia.edu::d688e887-0485-41f6-b003-84f66ce2acdb" providerId="AD" clId="Web-{1472C4B4-953E-66E5-6C3D-C16D817AA6CB}" dt="2023-06-29T14:50:11.276" v="231" actId="1076"/>
          <ac:cxnSpMkLst>
            <pc:docMk/>
            <pc:sldMk cId="2803581444" sldId="1476"/>
            <ac:cxnSpMk id="33" creationId="{CA7F8623-57A0-29C4-19D3-1F3719C53784}"/>
          </ac:cxnSpMkLst>
        </pc:cxnChg>
        <pc:cxnChg chg="del mod">
          <ac:chgData name="Yalagach, Nakshatra (jhj5dh)" userId="S::jhj5dh@virginia.edu::d688e887-0485-41f6-b003-84f66ce2acdb" providerId="AD" clId="Web-{1472C4B4-953E-66E5-6C3D-C16D817AA6CB}" dt="2023-06-29T14:53:24.002" v="255"/>
          <ac:cxnSpMkLst>
            <pc:docMk/>
            <pc:sldMk cId="2803581444" sldId="1476"/>
            <ac:cxnSpMk id="51" creationId="{0AD75B52-280B-6CCC-D6CC-EBE288E9CB16}"/>
          </ac:cxnSpMkLst>
        </pc:cxnChg>
        <pc:cxnChg chg="mod">
          <ac:chgData name="Yalagach, Nakshatra (jhj5dh)" userId="S::jhj5dh@virginia.edu::d688e887-0485-41f6-b003-84f66ce2acdb" providerId="AD" clId="Web-{1472C4B4-953E-66E5-6C3D-C16D817AA6CB}" dt="2023-06-29T14:52:18.265" v="242" actId="14100"/>
          <ac:cxnSpMkLst>
            <pc:docMk/>
            <pc:sldMk cId="2803581444" sldId="1476"/>
            <ac:cxnSpMk id="52" creationId="{6E3B4ECD-0BF5-40BC-10E3-C84C4CBE7DA6}"/>
          </ac:cxnSpMkLst>
        </pc:cxnChg>
        <pc:cxnChg chg="del">
          <ac:chgData name="Yalagach, Nakshatra (jhj5dh)" userId="S::jhj5dh@virginia.edu::d688e887-0485-41f6-b003-84f66ce2acdb" providerId="AD" clId="Web-{1472C4B4-953E-66E5-6C3D-C16D817AA6CB}" dt="2023-06-29T14:53:00.751" v="252"/>
          <ac:cxnSpMkLst>
            <pc:docMk/>
            <pc:sldMk cId="2803581444" sldId="1476"/>
            <ac:cxnSpMk id="54" creationId="{66635EDE-350D-9985-F38A-768459A67F09}"/>
          </ac:cxnSpMkLst>
        </pc:cxnChg>
        <pc:cxnChg chg="del">
          <ac:chgData name="Yalagach, Nakshatra (jhj5dh)" userId="S::jhj5dh@virginia.edu::d688e887-0485-41f6-b003-84f66ce2acdb" providerId="AD" clId="Web-{1472C4B4-953E-66E5-6C3D-C16D817AA6CB}" dt="2023-06-29T14:52:59.094" v="251"/>
          <ac:cxnSpMkLst>
            <pc:docMk/>
            <pc:sldMk cId="2803581444" sldId="1476"/>
            <ac:cxnSpMk id="55" creationId="{43EF66C8-17F4-BD94-B301-79CE3CF4E799}"/>
          </ac:cxnSpMkLst>
        </pc:cxnChg>
      </pc:sldChg>
      <pc:sldChg chg="add del replId">
        <pc:chgData name="Yalagach, Nakshatra (jhj5dh)" userId="S::jhj5dh@virginia.edu::d688e887-0485-41f6-b003-84f66ce2acdb" providerId="AD" clId="Web-{1472C4B4-953E-66E5-6C3D-C16D817AA6CB}" dt="2023-06-29T14:57:40.996" v="343"/>
        <pc:sldMkLst>
          <pc:docMk/>
          <pc:sldMk cId="1461869572" sldId="1477"/>
        </pc:sldMkLst>
      </pc:sldChg>
      <pc:sldChg chg="addSp delSp modSp add ord replId">
        <pc:chgData name="Yalagach, Nakshatra (jhj5dh)" userId="S::jhj5dh@virginia.edu::d688e887-0485-41f6-b003-84f66ce2acdb" providerId="AD" clId="Web-{1472C4B4-953E-66E5-6C3D-C16D817AA6CB}" dt="2023-06-29T14:57:05.322" v="342" actId="20577"/>
        <pc:sldMkLst>
          <pc:docMk/>
          <pc:sldMk cId="2414807831" sldId="1478"/>
        </pc:sldMkLst>
        <pc:spChg chg="mod">
          <ac:chgData name="Yalagach, Nakshatra (jhj5dh)" userId="S::jhj5dh@virginia.edu::d688e887-0485-41f6-b003-84f66ce2acdb" providerId="AD" clId="Web-{1472C4B4-953E-66E5-6C3D-C16D817AA6CB}" dt="2023-06-29T14:57:05.322" v="342" actId="20577"/>
          <ac:spMkLst>
            <pc:docMk/>
            <pc:sldMk cId="2414807831" sldId="1478"/>
            <ac:spMk id="18" creationId="{409BE56E-19A2-5388-8B9D-89086C02ABF5}"/>
          </ac:spMkLst>
        </pc:spChg>
        <pc:inkChg chg="add del">
          <ac:chgData name="Yalagach, Nakshatra (jhj5dh)" userId="S::jhj5dh@virginia.edu::d688e887-0485-41f6-b003-84f66ce2acdb" providerId="AD" clId="Web-{1472C4B4-953E-66E5-6C3D-C16D817AA6CB}" dt="2023-06-29T14:56:24.790" v="312"/>
          <ac:inkMkLst>
            <pc:docMk/>
            <pc:sldMk cId="2414807831" sldId="1478"/>
            <ac:inkMk id="2" creationId="{8C6303F9-34B2-7BAD-BC27-E50BCE60C3B7}"/>
          </ac:inkMkLst>
        </pc:inkChg>
      </pc:sldChg>
      <pc:sldChg chg="addSp new">
        <pc:chgData name="Yalagach, Nakshatra (jhj5dh)" userId="S::jhj5dh@virginia.edu::d688e887-0485-41f6-b003-84f66ce2acdb" providerId="AD" clId="Web-{1472C4B4-953E-66E5-6C3D-C16D817AA6CB}" dt="2023-06-29T15:01:02.206" v="380"/>
        <pc:sldMkLst>
          <pc:docMk/>
          <pc:sldMk cId="3817270693" sldId="1479"/>
        </pc:sldMkLst>
        <pc:graphicFrameChg chg="add">
          <ac:chgData name="Yalagach, Nakshatra (jhj5dh)" userId="S::jhj5dh@virginia.edu::d688e887-0485-41f6-b003-84f66ce2acdb" providerId="AD" clId="Web-{1472C4B4-953E-66E5-6C3D-C16D817AA6CB}" dt="2023-06-29T15:01:02.206" v="380"/>
          <ac:graphicFrameMkLst>
            <pc:docMk/>
            <pc:sldMk cId="3817270693" sldId="1479"/>
            <ac:graphicFrameMk id="3" creationId="{B0D1EA4F-B423-6AE5-2BE6-A049013E4444}"/>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67EBB-3B19-45E2-A2A2-A536B0CA16A2}" type="doc">
      <dgm:prSet loTypeId="urn:microsoft.com/office/officeart/2018/2/layout/IconVerticalSolidList" loCatId="icon" qsTypeId="urn:microsoft.com/office/officeart/2005/8/quickstyle/simple2" qsCatId="simple" csTypeId="urn:microsoft.com/office/officeart/2005/8/colors/accent6_1" csCatId="accent6" phldr="1"/>
      <dgm:spPr/>
      <dgm:t>
        <a:bodyPr/>
        <a:lstStyle/>
        <a:p>
          <a:endParaRPr lang="en-US"/>
        </a:p>
      </dgm:t>
    </dgm:pt>
    <dgm:pt modelId="{1C393EB0-5C9A-4695-998A-2A9CC4AC0FF1}">
      <dgm:prSet/>
      <dgm:spPr/>
      <dgm:t>
        <a:bodyPr/>
        <a:lstStyle/>
        <a:p>
          <a:pPr>
            <a:lnSpc>
              <a:spcPct val="100000"/>
            </a:lnSpc>
          </a:pPr>
          <a:r>
            <a:rPr lang="en-US">
              <a:latin typeface="+mn-lt"/>
            </a:rPr>
            <a:t>Explore methods to extract </a:t>
          </a:r>
          <a:r>
            <a:rPr lang="en-US" b="1">
              <a:latin typeface="+mn-lt"/>
            </a:rPr>
            <a:t>assignments from </a:t>
          </a:r>
          <a:r>
            <a:rPr lang="en-US">
              <a:latin typeface="+mn-lt"/>
            </a:rPr>
            <a:t>documents</a:t>
          </a:r>
        </a:p>
      </dgm:t>
    </dgm:pt>
    <dgm:pt modelId="{1C00C021-723E-4FC6-BE45-8F49C768E8C3}" type="parTrans" cxnId="{5E163C7F-0313-4758-B9BB-CDC4A7BBA7E4}">
      <dgm:prSet/>
      <dgm:spPr/>
      <dgm:t>
        <a:bodyPr/>
        <a:lstStyle/>
        <a:p>
          <a:endParaRPr lang="en-US"/>
        </a:p>
      </dgm:t>
    </dgm:pt>
    <dgm:pt modelId="{617FA078-199B-4B87-925E-91CD1E5C1EEE}" type="sibTrans" cxnId="{5E163C7F-0313-4758-B9BB-CDC4A7BBA7E4}">
      <dgm:prSet/>
      <dgm:spPr/>
      <dgm:t>
        <a:bodyPr/>
        <a:lstStyle/>
        <a:p>
          <a:endParaRPr lang="en-US"/>
        </a:p>
      </dgm:t>
    </dgm:pt>
    <dgm:pt modelId="{015CEB7E-C661-4C36-9B82-87B864BFE825}">
      <dgm:prSet/>
      <dgm:spPr/>
      <dgm:t>
        <a:bodyPr/>
        <a:lstStyle/>
        <a:p>
          <a:pPr>
            <a:lnSpc>
              <a:spcPct val="100000"/>
            </a:lnSpc>
          </a:pPr>
          <a:r>
            <a:rPr lang="en-US" b="1">
              <a:latin typeface="+mn-lt"/>
            </a:rPr>
            <a:t>Modeling </a:t>
          </a:r>
          <a:r>
            <a:rPr lang="en-US">
              <a:latin typeface="+mn-lt"/>
            </a:rPr>
            <a:t>Textual data</a:t>
          </a:r>
        </a:p>
      </dgm:t>
    </dgm:pt>
    <dgm:pt modelId="{4CFC8310-0AA9-48CB-8722-F4C2DBF66E66}" type="parTrans" cxnId="{AA6C9C98-B373-4B10-BEA8-6EF28ECF4D60}">
      <dgm:prSet/>
      <dgm:spPr/>
      <dgm:t>
        <a:bodyPr/>
        <a:lstStyle/>
        <a:p>
          <a:endParaRPr lang="en-US"/>
        </a:p>
      </dgm:t>
    </dgm:pt>
    <dgm:pt modelId="{FF613AA4-064D-4BAB-9838-5330CCFC0CBB}" type="sibTrans" cxnId="{AA6C9C98-B373-4B10-BEA8-6EF28ECF4D60}">
      <dgm:prSet/>
      <dgm:spPr/>
      <dgm:t>
        <a:bodyPr/>
        <a:lstStyle/>
        <a:p>
          <a:endParaRPr lang="en-US"/>
        </a:p>
      </dgm:t>
    </dgm:pt>
    <dgm:pt modelId="{F2CEDF03-94F5-458C-A7DD-6F2A5B28702F}" type="pres">
      <dgm:prSet presAssocID="{35967EBB-3B19-45E2-A2A2-A536B0CA16A2}" presName="root" presStyleCnt="0">
        <dgm:presLayoutVars>
          <dgm:dir/>
          <dgm:resizeHandles val="exact"/>
        </dgm:presLayoutVars>
      </dgm:prSet>
      <dgm:spPr/>
    </dgm:pt>
    <dgm:pt modelId="{578A9251-68C5-4CC5-84CB-0298867F3039}" type="pres">
      <dgm:prSet presAssocID="{1C393EB0-5C9A-4695-998A-2A9CC4AC0FF1}" presName="compNode" presStyleCnt="0"/>
      <dgm:spPr/>
    </dgm:pt>
    <dgm:pt modelId="{D231336D-5B3D-435C-A1E0-0BC3F6B2FA04}" type="pres">
      <dgm:prSet presAssocID="{1C393EB0-5C9A-4695-998A-2A9CC4AC0FF1}" presName="bgRect" presStyleLbl="bgShp" presStyleIdx="0" presStyleCnt="2"/>
      <dgm:spPr/>
    </dgm:pt>
    <dgm:pt modelId="{D3C5A69D-5F43-4233-A1D0-8C2733EFB42C}" type="pres">
      <dgm:prSet presAssocID="{1C393EB0-5C9A-4695-998A-2A9CC4AC0F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FF39EFDD-4C49-43DC-958E-673167FFF85B}" type="pres">
      <dgm:prSet presAssocID="{1C393EB0-5C9A-4695-998A-2A9CC4AC0FF1}" presName="spaceRect" presStyleCnt="0"/>
      <dgm:spPr/>
    </dgm:pt>
    <dgm:pt modelId="{0D62B2DE-72A5-4109-8F67-B0A08BB9BC3A}" type="pres">
      <dgm:prSet presAssocID="{1C393EB0-5C9A-4695-998A-2A9CC4AC0FF1}" presName="parTx" presStyleLbl="revTx" presStyleIdx="0" presStyleCnt="2">
        <dgm:presLayoutVars>
          <dgm:chMax val="0"/>
          <dgm:chPref val="0"/>
        </dgm:presLayoutVars>
      </dgm:prSet>
      <dgm:spPr/>
    </dgm:pt>
    <dgm:pt modelId="{FD1D687B-8982-4317-AEE5-6EF39FF5B488}" type="pres">
      <dgm:prSet presAssocID="{617FA078-199B-4B87-925E-91CD1E5C1EEE}" presName="sibTrans" presStyleCnt="0"/>
      <dgm:spPr/>
    </dgm:pt>
    <dgm:pt modelId="{44C71AFF-4327-40E2-B7BA-0CF7C5311D7B}" type="pres">
      <dgm:prSet presAssocID="{015CEB7E-C661-4C36-9B82-87B864BFE825}" presName="compNode" presStyleCnt="0"/>
      <dgm:spPr/>
    </dgm:pt>
    <dgm:pt modelId="{371E8576-2765-4AFE-98BF-B0B96A4FF4D5}" type="pres">
      <dgm:prSet presAssocID="{015CEB7E-C661-4C36-9B82-87B864BFE825}" presName="bgRect" presStyleLbl="bgShp" presStyleIdx="1" presStyleCnt="2" custLinFactNeighborX="-29032" custLinFactNeighborY="-1523"/>
      <dgm:spPr/>
    </dgm:pt>
    <dgm:pt modelId="{E6F81343-FC8A-4608-A6C6-F0E366A32F88}" type="pres">
      <dgm:prSet presAssocID="{015CEB7E-C661-4C36-9B82-87B864BFE8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53899B9-4D8D-4965-BB37-9AA79BF30240}" type="pres">
      <dgm:prSet presAssocID="{015CEB7E-C661-4C36-9B82-87B864BFE825}" presName="spaceRect" presStyleCnt="0"/>
      <dgm:spPr/>
    </dgm:pt>
    <dgm:pt modelId="{1C28C65F-789B-4EC9-9545-599FA7031266}" type="pres">
      <dgm:prSet presAssocID="{015CEB7E-C661-4C36-9B82-87B864BFE825}" presName="parTx" presStyleLbl="revTx" presStyleIdx="1" presStyleCnt="2">
        <dgm:presLayoutVars>
          <dgm:chMax val="0"/>
          <dgm:chPref val="0"/>
        </dgm:presLayoutVars>
      </dgm:prSet>
      <dgm:spPr/>
    </dgm:pt>
  </dgm:ptLst>
  <dgm:cxnLst>
    <dgm:cxn modelId="{658FD613-2C3C-44C7-97B5-C95F83CFB964}" type="presOf" srcId="{35967EBB-3B19-45E2-A2A2-A536B0CA16A2}" destId="{F2CEDF03-94F5-458C-A7DD-6F2A5B28702F}" srcOrd="0" destOrd="0" presId="urn:microsoft.com/office/officeart/2018/2/layout/IconVerticalSolidList"/>
    <dgm:cxn modelId="{5E163C7F-0313-4758-B9BB-CDC4A7BBA7E4}" srcId="{35967EBB-3B19-45E2-A2A2-A536B0CA16A2}" destId="{1C393EB0-5C9A-4695-998A-2A9CC4AC0FF1}" srcOrd="0" destOrd="0" parTransId="{1C00C021-723E-4FC6-BE45-8F49C768E8C3}" sibTransId="{617FA078-199B-4B87-925E-91CD1E5C1EEE}"/>
    <dgm:cxn modelId="{DE267889-C489-4847-AE14-FD3638D167FF}" type="presOf" srcId="{1C393EB0-5C9A-4695-998A-2A9CC4AC0FF1}" destId="{0D62B2DE-72A5-4109-8F67-B0A08BB9BC3A}" srcOrd="0" destOrd="0" presId="urn:microsoft.com/office/officeart/2018/2/layout/IconVerticalSolidList"/>
    <dgm:cxn modelId="{CEED9292-1C5A-41CD-93D0-4C738D16A624}" type="presOf" srcId="{015CEB7E-C661-4C36-9B82-87B864BFE825}" destId="{1C28C65F-789B-4EC9-9545-599FA7031266}" srcOrd="0" destOrd="0" presId="urn:microsoft.com/office/officeart/2018/2/layout/IconVerticalSolidList"/>
    <dgm:cxn modelId="{AA6C9C98-B373-4B10-BEA8-6EF28ECF4D60}" srcId="{35967EBB-3B19-45E2-A2A2-A536B0CA16A2}" destId="{015CEB7E-C661-4C36-9B82-87B864BFE825}" srcOrd="1" destOrd="0" parTransId="{4CFC8310-0AA9-48CB-8722-F4C2DBF66E66}" sibTransId="{FF613AA4-064D-4BAB-9838-5330CCFC0CBB}"/>
    <dgm:cxn modelId="{0EB7BFD8-C367-4DB8-B457-12F889F4F322}" type="presParOf" srcId="{F2CEDF03-94F5-458C-A7DD-6F2A5B28702F}" destId="{578A9251-68C5-4CC5-84CB-0298867F3039}" srcOrd="0" destOrd="0" presId="urn:microsoft.com/office/officeart/2018/2/layout/IconVerticalSolidList"/>
    <dgm:cxn modelId="{2C602A74-8260-4F4A-9B6F-E40A2135E875}" type="presParOf" srcId="{578A9251-68C5-4CC5-84CB-0298867F3039}" destId="{D231336D-5B3D-435C-A1E0-0BC3F6B2FA04}" srcOrd="0" destOrd="0" presId="urn:microsoft.com/office/officeart/2018/2/layout/IconVerticalSolidList"/>
    <dgm:cxn modelId="{23C8FA7D-3589-4940-B29F-6F339F33EE95}" type="presParOf" srcId="{578A9251-68C5-4CC5-84CB-0298867F3039}" destId="{D3C5A69D-5F43-4233-A1D0-8C2733EFB42C}" srcOrd="1" destOrd="0" presId="urn:microsoft.com/office/officeart/2018/2/layout/IconVerticalSolidList"/>
    <dgm:cxn modelId="{FC7B4E67-2B0B-4A07-87D1-461851C4D00D}" type="presParOf" srcId="{578A9251-68C5-4CC5-84CB-0298867F3039}" destId="{FF39EFDD-4C49-43DC-958E-673167FFF85B}" srcOrd="2" destOrd="0" presId="urn:microsoft.com/office/officeart/2018/2/layout/IconVerticalSolidList"/>
    <dgm:cxn modelId="{DAF62D56-80F8-416B-88D6-A4C55CB87DA2}" type="presParOf" srcId="{578A9251-68C5-4CC5-84CB-0298867F3039}" destId="{0D62B2DE-72A5-4109-8F67-B0A08BB9BC3A}" srcOrd="3" destOrd="0" presId="urn:microsoft.com/office/officeart/2018/2/layout/IconVerticalSolidList"/>
    <dgm:cxn modelId="{DDE07BBC-145B-4E72-8CF5-8ED56539D17B}" type="presParOf" srcId="{F2CEDF03-94F5-458C-A7DD-6F2A5B28702F}" destId="{FD1D687B-8982-4317-AEE5-6EF39FF5B488}" srcOrd="1" destOrd="0" presId="urn:microsoft.com/office/officeart/2018/2/layout/IconVerticalSolidList"/>
    <dgm:cxn modelId="{07F94240-7610-41A9-8626-EF7744A897DB}" type="presParOf" srcId="{F2CEDF03-94F5-458C-A7DD-6F2A5B28702F}" destId="{44C71AFF-4327-40E2-B7BA-0CF7C5311D7B}" srcOrd="2" destOrd="0" presId="urn:microsoft.com/office/officeart/2018/2/layout/IconVerticalSolidList"/>
    <dgm:cxn modelId="{17B665E2-2BB0-4CF6-937B-5CA139A6B7E4}" type="presParOf" srcId="{44C71AFF-4327-40E2-B7BA-0CF7C5311D7B}" destId="{371E8576-2765-4AFE-98BF-B0B96A4FF4D5}" srcOrd="0" destOrd="0" presId="urn:microsoft.com/office/officeart/2018/2/layout/IconVerticalSolidList"/>
    <dgm:cxn modelId="{E8024A16-8BED-48C9-94FC-DBCF5536F116}" type="presParOf" srcId="{44C71AFF-4327-40E2-B7BA-0CF7C5311D7B}" destId="{E6F81343-FC8A-4608-A6C6-F0E366A32F88}" srcOrd="1" destOrd="0" presId="urn:microsoft.com/office/officeart/2018/2/layout/IconVerticalSolidList"/>
    <dgm:cxn modelId="{C6FADCC5-B750-493D-A5D0-8FABFC973969}" type="presParOf" srcId="{44C71AFF-4327-40E2-B7BA-0CF7C5311D7B}" destId="{E53899B9-4D8D-4965-BB37-9AA79BF30240}" srcOrd="2" destOrd="0" presId="urn:microsoft.com/office/officeart/2018/2/layout/IconVerticalSolidList"/>
    <dgm:cxn modelId="{0F728D10-4589-4CBF-9944-FCBB1BFA06AF}" type="presParOf" srcId="{44C71AFF-4327-40E2-B7BA-0CF7C5311D7B}" destId="{1C28C65F-789B-4EC9-9545-599FA70312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67E25-4C2B-413E-9DBA-29C9A87C438B}"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2E2FEF40-59C8-41B4-828C-1DCF1C1268F9}">
      <dgm:prSet custT="1"/>
      <dgm:spPr/>
      <dgm:t>
        <a:bodyPr/>
        <a:lstStyle/>
        <a:p>
          <a:pPr>
            <a:lnSpc>
              <a:spcPct val="100000"/>
            </a:lnSpc>
          </a:pPr>
          <a:r>
            <a:rPr lang="en-US" sz="2400">
              <a:latin typeface="+mn-lt"/>
            </a:rPr>
            <a:t>Analyze </a:t>
          </a:r>
          <a:r>
            <a:rPr lang="en-US" sz="2400" b="1">
              <a:latin typeface="+mn-lt"/>
            </a:rPr>
            <a:t>soldier career progression and </a:t>
          </a:r>
          <a:r>
            <a:rPr lang="en-US" sz="2400" b="0">
              <a:latin typeface="+mn-lt"/>
            </a:rPr>
            <a:t>their</a:t>
          </a:r>
          <a:r>
            <a:rPr lang="en-US" sz="2400">
              <a:latin typeface="+mn-lt"/>
            </a:rPr>
            <a:t> connections to psychosocial traits</a:t>
          </a:r>
        </a:p>
      </dgm:t>
    </dgm:pt>
    <dgm:pt modelId="{A83E656A-824D-4384-8197-9E9989B046D7}" type="parTrans" cxnId="{6FC5A9C0-CCA1-4ADD-BEEF-0D585C0CEBF5}">
      <dgm:prSet/>
      <dgm:spPr/>
      <dgm:t>
        <a:bodyPr/>
        <a:lstStyle/>
        <a:p>
          <a:endParaRPr lang="en-US"/>
        </a:p>
      </dgm:t>
    </dgm:pt>
    <dgm:pt modelId="{55D7C8F6-F2CC-407D-9BF2-EA4B5BC77CFF}" type="sibTrans" cxnId="{6FC5A9C0-CCA1-4ADD-BEEF-0D585C0CEBF5}">
      <dgm:prSet/>
      <dgm:spPr/>
      <dgm:t>
        <a:bodyPr/>
        <a:lstStyle/>
        <a:p>
          <a:endParaRPr lang="en-US"/>
        </a:p>
      </dgm:t>
    </dgm:pt>
    <dgm:pt modelId="{542483AA-3340-4EF8-9B28-D00E7BFE78B2}">
      <dgm:prSet/>
      <dgm:spPr/>
      <dgm:t>
        <a:bodyPr/>
        <a:lstStyle/>
        <a:p>
          <a:pPr>
            <a:lnSpc>
              <a:spcPct val="100000"/>
            </a:lnSpc>
          </a:pPr>
          <a:r>
            <a:rPr lang="en-US">
              <a:latin typeface="+mn-lt"/>
            </a:rPr>
            <a:t>Contribute our knowledge of Large Language models (LLM) to open-source repositories.</a:t>
          </a:r>
        </a:p>
      </dgm:t>
    </dgm:pt>
    <dgm:pt modelId="{32354349-8D59-4008-A98A-871EB2573EA1}" type="parTrans" cxnId="{53FE7A5C-77DB-439A-B92D-43EB5B755F8F}">
      <dgm:prSet/>
      <dgm:spPr/>
      <dgm:t>
        <a:bodyPr/>
        <a:lstStyle/>
        <a:p>
          <a:endParaRPr lang="en-US"/>
        </a:p>
      </dgm:t>
    </dgm:pt>
    <dgm:pt modelId="{D5955F9E-26CC-426E-A100-19DDB8664E71}" type="sibTrans" cxnId="{53FE7A5C-77DB-439A-B92D-43EB5B755F8F}">
      <dgm:prSet/>
      <dgm:spPr/>
      <dgm:t>
        <a:bodyPr/>
        <a:lstStyle/>
        <a:p>
          <a:endParaRPr lang="en-US"/>
        </a:p>
      </dgm:t>
    </dgm:pt>
    <dgm:pt modelId="{25AD32D4-802E-4CC9-98D7-53DD0C4E9226}" type="pres">
      <dgm:prSet presAssocID="{26D67E25-4C2B-413E-9DBA-29C9A87C438B}" presName="root" presStyleCnt="0">
        <dgm:presLayoutVars>
          <dgm:dir/>
          <dgm:resizeHandles val="exact"/>
        </dgm:presLayoutVars>
      </dgm:prSet>
      <dgm:spPr/>
    </dgm:pt>
    <dgm:pt modelId="{9681EA3B-4E06-4430-A64C-698B95E06127}" type="pres">
      <dgm:prSet presAssocID="{2E2FEF40-59C8-41B4-828C-1DCF1C1268F9}" presName="compNode" presStyleCnt="0"/>
      <dgm:spPr/>
    </dgm:pt>
    <dgm:pt modelId="{909B9710-7811-4F49-BA19-3C6555F8EA6D}" type="pres">
      <dgm:prSet presAssocID="{2E2FEF40-59C8-41B4-828C-1DCF1C1268F9}" presName="bgRect" presStyleLbl="bgShp" presStyleIdx="0" presStyleCnt="2"/>
      <dgm:spPr/>
    </dgm:pt>
    <dgm:pt modelId="{B679C8D9-9DF4-48FF-8161-4AEEE7F36A65}" type="pres">
      <dgm:prSet presAssocID="{2E2FEF40-59C8-41B4-828C-1DCF1C1268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B510322-0EB5-476C-B1BC-EC755962A887}" type="pres">
      <dgm:prSet presAssocID="{2E2FEF40-59C8-41B4-828C-1DCF1C1268F9}" presName="spaceRect" presStyleCnt="0"/>
      <dgm:spPr/>
    </dgm:pt>
    <dgm:pt modelId="{5188F526-5D8E-42BE-9C9B-266B4F2A7C07}" type="pres">
      <dgm:prSet presAssocID="{2E2FEF40-59C8-41B4-828C-1DCF1C1268F9}" presName="parTx" presStyleLbl="revTx" presStyleIdx="0" presStyleCnt="2">
        <dgm:presLayoutVars>
          <dgm:chMax val="0"/>
          <dgm:chPref val="0"/>
        </dgm:presLayoutVars>
      </dgm:prSet>
      <dgm:spPr/>
    </dgm:pt>
    <dgm:pt modelId="{AA084EA6-2AB4-46BE-A7F0-33D2CF9F65AC}" type="pres">
      <dgm:prSet presAssocID="{55D7C8F6-F2CC-407D-9BF2-EA4B5BC77CFF}" presName="sibTrans" presStyleCnt="0"/>
      <dgm:spPr/>
    </dgm:pt>
    <dgm:pt modelId="{1E0DC2CA-8548-4BEF-B9F2-E3013589A221}" type="pres">
      <dgm:prSet presAssocID="{542483AA-3340-4EF8-9B28-D00E7BFE78B2}" presName="compNode" presStyleCnt="0"/>
      <dgm:spPr/>
    </dgm:pt>
    <dgm:pt modelId="{B5BE6DC8-460D-441F-A29D-FC0A6C6DFFC7}" type="pres">
      <dgm:prSet presAssocID="{542483AA-3340-4EF8-9B28-D00E7BFE78B2}" presName="bgRect" presStyleLbl="bgShp" presStyleIdx="1" presStyleCnt="2"/>
      <dgm:spPr/>
    </dgm:pt>
    <dgm:pt modelId="{A4DE80A7-68B6-4B3E-A4CA-50A6682F390A}" type="pres">
      <dgm:prSet presAssocID="{542483AA-3340-4EF8-9B28-D00E7BFE78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E5768413-A807-4E97-A72E-AF94984FED96}" type="pres">
      <dgm:prSet presAssocID="{542483AA-3340-4EF8-9B28-D00E7BFE78B2}" presName="spaceRect" presStyleCnt="0"/>
      <dgm:spPr/>
    </dgm:pt>
    <dgm:pt modelId="{90A63AD1-9F01-4EAB-B7DC-0F504BA7E0E9}" type="pres">
      <dgm:prSet presAssocID="{542483AA-3340-4EF8-9B28-D00E7BFE78B2}" presName="parTx" presStyleLbl="revTx" presStyleIdx="1" presStyleCnt="2">
        <dgm:presLayoutVars>
          <dgm:chMax val="0"/>
          <dgm:chPref val="0"/>
        </dgm:presLayoutVars>
      </dgm:prSet>
      <dgm:spPr/>
    </dgm:pt>
  </dgm:ptLst>
  <dgm:cxnLst>
    <dgm:cxn modelId="{634D1A21-4C17-4EF8-AFC3-EE6A8F510572}" type="presOf" srcId="{542483AA-3340-4EF8-9B28-D00E7BFE78B2}" destId="{90A63AD1-9F01-4EAB-B7DC-0F504BA7E0E9}" srcOrd="0" destOrd="0" presId="urn:microsoft.com/office/officeart/2018/2/layout/IconVerticalSolidList"/>
    <dgm:cxn modelId="{53FE7A5C-77DB-439A-B92D-43EB5B755F8F}" srcId="{26D67E25-4C2B-413E-9DBA-29C9A87C438B}" destId="{542483AA-3340-4EF8-9B28-D00E7BFE78B2}" srcOrd="1" destOrd="0" parTransId="{32354349-8D59-4008-A98A-871EB2573EA1}" sibTransId="{D5955F9E-26CC-426E-A100-19DDB8664E71}"/>
    <dgm:cxn modelId="{6FC5A9C0-CCA1-4ADD-BEEF-0D585C0CEBF5}" srcId="{26D67E25-4C2B-413E-9DBA-29C9A87C438B}" destId="{2E2FEF40-59C8-41B4-828C-1DCF1C1268F9}" srcOrd="0" destOrd="0" parTransId="{A83E656A-824D-4384-8197-9E9989B046D7}" sibTransId="{55D7C8F6-F2CC-407D-9BF2-EA4B5BC77CFF}"/>
    <dgm:cxn modelId="{44D32BCC-7E50-4374-AA8E-AAD8EC7E99B8}" type="presOf" srcId="{2E2FEF40-59C8-41B4-828C-1DCF1C1268F9}" destId="{5188F526-5D8E-42BE-9C9B-266B4F2A7C07}" srcOrd="0" destOrd="0" presId="urn:microsoft.com/office/officeart/2018/2/layout/IconVerticalSolidList"/>
    <dgm:cxn modelId="{71F01ED6-BD06-46F8-99CC-0B769628FC3F}" type="presOf" srcId="{26D67E25-4C2B-413E-9DBA-29C9A87C438B}" destId="{25AD32D4-802E-4CC9-98D7-53DD0C4E9226}" srcOrd="0" destOrd="0" presId="urn:microsoft.com/office/officeart/2018/2/layout/IconVerticalSolidList"/>
    <dgm:cxn modelId="{C604B044-E14E-4024-9FCB-97CA2D7B3ACF}" type="presParOf" srcId="{25AD32D4-802E-4CC9-98D7-53DD0C4E9226}" destId="{9681EA3B-4E06-4430-A64C-698B95E06127}" srcOrd="0" destOrd="0" presId="urn:microsoft.com/office/officeart/2018/2/layout/IconVerticalSolidList"/>
    <dgm:cxn modelId="{BEAE7DC2-E114-4EF7-80A7-D42A9797A43A}" type="presParOf" srcId="{9681EA3B-4E06-4430-A64C-698B95E06127}" destId="{909B9710-7811-4F49-BA19-3C6555F8EA6D}" srcOrd="0" destOrd="0" presId="urn:microsoft.com/office/officeart/2018/2/layout/IconVerticalSolidList"/>
    <dgm:cxn modelId="{C09D775B-100E-4E9E-99F5-1FB534B0DE38}" type="presParOf" srcId="{9681EA3B-4E06-4430-A64C-698B95E06127}" destId="{B679C8D9-9DF4-48FF-8161-4AEEE7F36A65}" srcOrd="1" destOrd="0" presId="urn:microsoft.com/office/officeart/2018/2/layout/IconVerticalSolidList"/>
    <dgm:cxn modelId="{1D0FE018-C132-4AE0-B88D-ABBDDB81D0EB}" type="presParOf" srcId="{9681EA3B-4E06-4430-A64C-698B95E06127}" destId="{9B510322-0EB5-476C-B1BC-EC755962A887}" srcOrd="2" destOrd="0" presId="urn:microsoft.com/office/officeart/2018/2/layout/IconVerticalSolidList"/>
    <dgm:cxn modelId="{BB2C469B-3B1B-4872-B029-3622EBCFCE3F}" type="presParOf" srcId="{9681EA3B-4E06-4430-A64C-698B95E06127}" destId="{5188F526-5D8E-42BE-9C9B-266B4F2A7C07}" srcOrd="3" destOrd="0" presId="urn:microsoft.com/office/officeart/2018/2/layout/IconVerticalSolidList"/>
    <dgm:cxn modelId="{98FC9110-73CF-434E-8060-CDA87DA56B1D}" type="presParOf" srcId="{25AD32D4-802E-4CC9-98D7-53DD0C4E9226}" destId="{AA084EA6-2AB4-46BE-A7F0-33D2CF9F65AC}" srcOrd="1" destOrd="0" presId="urn:microsoft.com/office/officeart/2018/2/layout/IconVerticalSolidList"/>
    <dgm:cxn modelId="{4F86D963-F55E-4AD4-8293-E35500492305}" type="presParOf" srcId="{25AD32D4-802E-4CC9-98D7-53DD0C4E9226}" destId="{1E0DC2CA-8548-4BEF-B9F2-E3013589A221}" srcOrd="2" destOrd="0" presId="urn:microsoft.com/office/officeart/2018/2/layout/IconVerticalSolidList"/>
    <dgm:cxn modelId="{DC3D28AD-F9CC-4C41-8F3C-E1BA0E1501E9}" type="presParOf" srcId="{1E0DC2CA-8548-4BEF-B9F2-E3013589A221}" destId="{B5BE6DC8-460D-441F-A29D-FC0A6C6DFFC7}" srcOrd="0" destOrd="0" presId="urn:microsoft.com/office/officeart/2018/2/layout/IconVerticalSolidList"/>
    <dgm:cxn modelId="{7971B2FF-9CB9-4C68-93A4-6D1F53A6B311}" type="presParOf" srcId="{1E0DC2CA-8548-4BEF-B9F2-E3013589A221}" destId="{A4DE80A7-68B6-4B3E-A4CA-50A6682F390A}" srcOrd="1" destOrd="0" presId="urn:microsoft.com/office/officeart/2018/2/layout/IconVerticalSolidList"/>
    <dgm:cxn modelId="{08584C78-3187-4C25-BED7-2266B67C9324}" type="presParOf" srcId="{1E0DC2CA-8548-4BEF-B9F2-E3013589A221}" destId="{E5768413-A807-4E97-A72E-AF94984FED96}" srcOrd="2" destOrd="0" presId="urn:microsoft.com/office/officeart/2018/2/layout/IconVerticalSolidList"/>
    <dgm:cxn modelId="{8B4B641E-678A-4075-9611-CC4EE3E4A0CD}" type="presParOf" srcId="{1E0DC2CA-8548-4BEF-B9F2-E3013589A221}" destId="{90A63AD1-9F01-4EAB-B7DC-0F504BA7E0E9}"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0D1090-1741-4836-9A42-183137AAACD3}"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616214C9-47D2-4638-97D4-C2B4744390FF}">
      <dgm:prSet/>
      <dgm:spPr/>
      <dgm:t>
        <a:bodyPr/>
        <a:lstStyle/>
        <a:p>
          <a:r>
            <a:rPr lang="en-US"/>
            <a:t>Evaluate</a:t>
          </a:r>
        </a:p>
      </dgm:t>
    </dgm:pt>
    <dgm:pt modelId="{A1075F06-B141-4260-A0E0-454AD5141758}" type="parTrans" cxnId="{E9F93451-0B99-482D-B161-FB49793F6A88}">
      <dgm:prSet/>
      <dgm:spPr/>
      <dgm:t>
        <a:bodyPr/>
        <a:lstStyle/>
        <a:p>
          <a:endParaRPr lang="en-US"/>
        </a:p>
      </dgm:t>
    </dgm:pt>
    <dgm:pt modelId="{8C472834-BE52-4215-93DD-8994BE4F4E6A}" type="sibTrans" cxnId="{E9F93451-0B99-482D-B161-FB49793F6A88}">
      <dgm:prSet/>
      <dgm:spPr/>
      <dgm:t>
        <a:bodyPr/>
        <a:lstStyle/>
        <a:p>
          <a:endParaRPr lang="en-US"/>
        </a:p>
      </dgm:t>
    </dgm:pt>
    <dgm:pt modelId="{F2367BE9-C8FD-4781-95FD-A9AE92028F75}">
      <dgm:prSet custT="1"/>
      <dgm:spPr/>
      <dgm: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Evaluate the results with manually coded ground truth document</a:t>
          </a:r>
        </a:p>
      </dgm:t>
    </dgm:pt>
    <dgm:pt modelId="{8AF83DB0-B11A-4962-BF2B-69DCEF17992B}" type="parTrans" cxnId="{CA82B139-0EBB-4DFD-B6FD-781670D6995F}">
      <dgm:prSet/>
      <dgm:spPr/>
      <dgm:t>
        <a:bodyPr/>
        <a:lstStyle/>
        <a:p>
          <a:endParaRPr lang="en-US"/>
        </a:p>
      </dgm:t>
    </dgm:pt>
    <dgm:pt modelId="{65DC55AA-CC06-4CE1-8351-D79E629C5774}" type="sibTrans" cxnId="{CA82B139-0EBB-4DFD-B6FD-781670D6995F}">
      <dgm:prSet/>
      <dgm:spPr/>
      <dgm:t>
        <a:bodyPr/>
        <a:lstStyle/>
        <a:p>
          <a:endParaRPr lang="en-US"/>
        </a:p>
      </dgm:t>
    </dgm:pt>
    <dgm:pt modelId="{93D08164-E305-403B-B2A8-AC9F4A3AD6E6}">
      <dgm:prSet/>
      <dgm:spPr/>
      <dgm:t>
        <a:bodyPr/>
        <a:lstStyle/>
        <a:p>
          <a:r>
            <a:rPr lang="en-US"/>
            <a:t>Perform</a:t>
          </a:r>
        </a:p>
      </dgm:t>
    </dgm:pt>
    <dgm:pt modelId="{57581272-E33A-4768-B81D-5936A56F9660}" type="parTrans" cxnId="{E5E29C6C-00F9-4605-8587-8CDC42771484}">
      <dgm:prSet/>
      <dgm:spPr/>
      <dgm:t>
        <a:bodyPr/>
        <a:lstStyle/>
        <a:p>
          <a:endParaRPr lang="en-US"/>
        </a:p>
      </dgm:t>
    </dgm:pt>
    <dgm:pt modelId="{6FAD3576-7FC0-40D5-B47A-89E7F1D2A579}" type="sibTrans" cxnId="{E5E29C6C-00F9-4605-8587-8CDC42771484}">
      <dgm:prSet/>
      <dgm:spPr/>
      <dgm:t>
        <a:bodyPr/>
        <a:lstStyle/>
        <a:p>
          <a:endParaRPr lang="en-US"/>
        </a:p>
      </dgm:t>
    </dgm:pt>
    <dgm:pt modelId="{BF654199-5FE8-4D49-9488-EC4B3CD0535C}">
      <dgm:prSet custT="1"/>
      <dgm:spPr/>
      <dgm: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Perform further analysis using rank and Military Occupation Specialty (MOS)</a:t>
          </a:r>
        </a:p>
      </dgm:t>
    </dgm:pt>
    <dgm:pt modelId="{07E8ECBA-1BA5-4EAF-AAB3-9F3F33C8DEE4}" type="parTrans" cxnId="{A8D58B2E-AF3D-46D6-AB29-B8E65738BB41}">
      <dgm:prSet/>
      <dgm:spPr/>
      <dgm:t>
        <a:bodyPr/>
        <a:lstStyle/>
        <a:p>
          <a:endParaRPr lang="en-US"/>
        </a:p>
      </dgm:t>
    </dgm:pt>
    <dgm:pt modelId="{A10FAD06-5F10-4A06-9022-47E9C6C245A1}" type="sibTrans" cxnId="{A8D58B2E-AF3D-46D6-AB29-B8E65738BB41}">
      <dgm:prSet/>
      <dgm:spPr/>
      <dgm:t>
        <a:bodyPr/>
        <a:lstStyle/>
        <a:p>
          <a:endParaRPr lang="en-US"/>
        </a:p>
      </dgm:t>
    </dgm:pt>
    <dgm:pt modelId="{E1041F0A-65B6-4E5E-973A-FC2AC14F7862}">
      <dgm:prSet/>
      <dgm:spPr/>
      <dgm:t>
        <a:bodyPr/>
        <a:lstStyle/>
        <a:p>
          <a:r>
            <a:rPr lang="en-US"/>
            <a:t>Familiarize</a:t>
          </a:r>
        </a:p>
      </dgm:t>
    </dgm:pt>
    <dgm:pt modelId="{84856FC2-3B9E-434F-A8CE-EBECA3C015D6}" type="parTrans" cxnId="{BDD4BF57-31E9-4A83-BE3A-91DCE27E2C52}">
      <dgm:prSet/>
      <dgm:spPr/>
      <dgm:t>
        <a:bodyPr/>
        <a:lstStyle/>
        <a:p>
          <a:endParaRPr lang="en-US"/>
        </a:p>
      </dgm:t>
    </dgm:pt>
    <dgm:pt modelId="{1612EA92-8242-4E6D-AE83-58DE160C0A80}" type="sibTrans" cxnId="{BDD4BF57-31E9-4A83-BE3A-91DCE27E2C52}">
      <dgm:prSet/>
      <dgm:spPr/>
      <dgm:t>
        <a:bodyPr/>
        <a:lstStyle/>
        <a:p>
          <a:endParaRPr lang="en-US"/>
        </a:p>
      </dgm:t>
    </dgm:pt>
    <dgm:pt modelId="{9022EFDE-8EBB-4356-9A43-31B4528AFE89}">
      <dgm:prSet custT="1"/>
      <dgm:spPr/>
      <dgm: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Familiarize with BERT</a:t>
          </a:r>
        </a:p>
      </dgm:t>
    </dgm:pt>
    <dgm:pt modelId="{4DADD8D3-44AF-4451-8ED9-1145B989D6B5}" type="parTrans" cxnId="{5D2DC9D5-5998-4184-8279-F361A890E925}">
      <dgm:prSet/>
      <dgm:spPr/>
      <dgm:t>
        <a:bodyPr/>
        <a:lstStyle/>
        <a:p>
          <a:endParaRPr lang="en-US"/>
        </a:p>
      </dgm:t>
    </dgm:pt>
    <dgm:pt modelId="{3295550A-E919-4F07-9A16-76F532098BDB}" type="sibTrans" cxnId="{5D2DC9D5-5998-4184-8279-F361A890E925}">
      <dgm:prSet/>
      <dgm:spPr/>
      <dgm:t>
        <a:bodyPr/>
        <a:lstStyle/>
        <a:p>
          <a:endParaRPr lang="en-US"/>
        </a:p>
      </dgm:t>
    </dgm:pt>
    <dgm:pt modelId="{5F70CCBD-4F54-4814-8D91-2F09B8D47484}">
      <dgm:prSet/>
      <dgm:spPr/>
      <dgm:t>
        <a:bodyPr/>
        <a:lstStyle/>
        <a:p>
          <a:r>
            <a:rPr lang="en-US"/>
            <a:t>Analyze</a:t>
          </a:r>
        </a:p>
      </dgm:t>
    </dgm:pt>
    <dgm:pt modelId="{7BBC695B-1A83-478E-B03D-08AEEBAFC52B}" type="parTrans" cxnId="{3578C04C-E0D0-4816-A75B-0C6BAA08B2BC}">
      <dgm:prSet/>
      <dgm:spPr/>
      <dgm:t>
        <a:bodyPr/>
        <a:lstStyle/>
        <a:p>
          <a:endParaRPr lang="en-US"/>
        </a:p>
      </dgm:t>
    </dgm:pt>
    <dgm:pt modelId="{47FEEE3F-89EF-4351-9212-85B99231AF9D}" type="sibTrans" cxnId="{3578C04C-E0D0-4816-A75B-0C6BAA08B2BC}">
      <dgm:prSet/>
      <dgm:spPr/>
      <dgm:t>
        <a:bodyPr/>
        <a:lstStyle/>
        <a:p>
          <a:endParaRPr lang="en-US"/>
        </a:p>
      </dgm:t>
    </dgm:pt>
    <dgm:pt modelId="{B56AF1AC-720D-4DA8-BA1E-8DBBF05C2D51}">
      <dgm:prSet custT="1"/>
      <dgm:spPr/>
      <dgm:t>
        <a:bodyPr/>
        <a:lstStyle/>
        <a:p>
          <a:pPr rtl="0"/>
          <a:r>
            <a:rPr lang="en-US" sz="1500" kern="1200">
              <a:solidFill>
                <a:prstClr val="black">
                  <a:hueOff val="0"/>
                  <a:satOff val="0"/>
                  <a:lumOff val="0"/>
                  <a:alphaOff val="0"/>
                </a:prstClr>
              </a:solidFill>
              <a:latin typeface="Calibri" panose="020F0502020204030204"/>
              <a:ea typeface="+mn-ea"/>
              <a:cs typeface="+mn-cs"/>
            </a:rPr>
            <a:t>Analyze the progression of soldier careers assignment</a:t>
          </a:r>
        </a:p>
      </dgm:t>
    </dgm:pt>
    <dgm:pt modelId="{243FBF0E-F69F-487E-80D1-98A1FB4F58BF}" type="parTrans" cxnId="{3107C9BE-9D28-4BE2-9BDE-DE0B50C59D6C}">
      <dgm:prSet/>
      <dgm:spPr/>
      <dgm:t>
        <a:bodyPr/>
        <a:lstStyle/>
        <a:p>
          <a:endParaRPr lang="en-US"/>
        </a:p>
      </dgm:t>
    </dgm:pt>
    <dgm:pt modelId="{B980C99D-330C-4009-B45E-D386DECEA845}" type="sibTrans" cxnId="{3107C9BE-9D28-4BE2-9BDE-DE0B50C59D6C}">
      <dgm:prSet/>
      <dgm:spPr/>
      <dgm:t>
        <a:bodyPr/>
        <a:lstStyle/>
        <a:p>
          <a:endParaRPr lang="en-US"/>
        </a:p>
      </dgm:t>
    </dgm:pt>
    <dgm:pt modelId="{DAE4327E-E0C7-44C4-99A6-11614F005A57}">
      <dgm:prSet/>
      <dgm:spPr/>
      <dgm:t>
        <a:bodyPr/>
        <a:lstStyle/>
        <a:p>
          <a:r>
            <a:rPr lang="en-US"/>
            <a:t>Publish</a:t>
          </a:r>
        </a:p>
      </dgm:t>
    </dgm:pt>
    <dgm:pt modelId="{2DB4F7DB-2D2E-4087-9365-6ECA1E358692}" type="parTrans" cxnId="{7FAD82EF-5003-4809-ADD0-9121542201CB}">
      <dgm:prSet/>
      <dgm:spPr/>
      <dgm:t>
        <a:bodyPr/>
        <a:lstStyle/>
        <a:p>
          <a:endParaRPr lang="en-US"/>
        </a:p>
      </dgm:t>
    </dgm:pt>
    <dgm:pt modelId="{E3147F21-0A3C-44B5-94AD-7C2C0B45236D}" type="sibTrans" cxnId="{7FAD82EF-5003-4809-ADD0-9121542201CB}">
      <dgm:prSet/>
      <dgm:spPr/>
      <dgm:t>
        <a:bodyPr/>
        <a:lstStyle/>
        <a:p>
          <a:endParaRPr lang="en-US"/>
        </a:p>
      </dgm:t>
    </dgm:pt>
    <dgm:pt modelId="{81F48A9B-3729-46B9-A9FC-B04D571C9C69}">
      <dgm:prSet custT="1"/>
      <dgm:spPr/>
      <dgm:t>
        <a:bodyPr/>
        <a:lstStyle/>
        <a:p>
          <a:pPr rtl="0"/>
          <a:r>
            <a:rPr lang="en-US" sz="1500" kern="1200"/>
            <a:t>Publish</a:t>
          </a:r>
          <a:r>
            <a:rPr lang="en-US" sz="1500" kern="1200">
              <a:latin typeface="Calibri Light" panose="020F0302020204030204"/>
            </a:rPr>
            <a:t> </a:t>
          </a:r>
          <a:r>
            <a:rPr lang="en-US" sz="1500" kern="1200"/>
            <a:t>data </a:t>
          </a:r>
          <a:r>
            <a:rPr lang="en-US" sz="1500" kern="1200">
              <a:solidFill>
                <a:prstClr val="black">
                  <a:hueOff val="0"/>
                  <a:satOff val="0"/>
                  <a:lumOff val="0"/>
                  <a:alphaOff val="0"/>
                </a:prstClr>
              </a:solidFill>
              <a:latin typeface="Calibri" panose="020F0502020204030204"/>
              <a:ea typeface="+mn-ea"/>
              <a:cs typeface="+mn-cs"/>
            </a:rPr>
            <a:t>in DOD/Army repositories for easy internal analyst access and on </a:t>
          </a:r>
          <a:r>
            <a:rPr lang="en-US" sz="1500" kern="1200"/>
            <a:t>web</a:t>
          </a:r>
        </a:p>
      </dgm:t>
    </dgm:pt>
    <dgm:pt modelId="{E515DE33-40F1-497F-ABF5-6F167FF36C60}" type="parTrans" cxnId="{0F519AAB-41BB-480A-ADCD-252C655C0A75}">
      <dgm:prSet/>
      <dgm:spPr/>
      <dgm:t>
        <a:bodyPr/>
        <a:lstStyle/>
        <a:p>
          <a:endParaRPr lang="en-US"/>
        </a:p>
      </dgm:t>
    </dgm:pt>
    <dgm:pt modelId="{9639BE75-92AA-4E9B-940A-B03A5B29E26D}" type="sibTrans" cxnId="{0F519AAB-41BB-480A-ADCD-252C655C0A75}">
      <dgm:prSet/>
      <dgm:spPr/>
      <dgm:t>
        <a:bodyPr/>
        <a:lstStyle/>
        <a:p>
          <a:endParaRPr lang="en-US"/>
        </a:p>
      </dgm:t>
    </dgm:pt>
    <dgm:pt modelId="{1957CE1C-A228-4ECC-ABC1-4F60939A476E}" type="pres">
      <dgm:prSet presAssocID="{400D1090-1741-4836-9A42-183137AAACD3}" presName="Name0" presStyleCnt="0">
        <dgm:presLayoutVars>
          <dgm:dir/>
          <dgm:animLvl val="lvl"/>
          <dgm:resizeHandles val="exact"/>
        </dgm:presLayoutVars>
      </dgm:prSet>
      <dgm:spPr/>
    </dgm:pt>
    <dgm:pt modelId="{8E788514-CE5F-4150-9006-10B5823CF7BD}" type="pres">
      <dgm:prSet presAssocID="{DAE4327E-E0C7-44C4-99A6-11614F005A57}" presName="boxAndChildren" presStyleCnt="0"/>
      <dgm:spPr/>
    </dgm:pt>
    <dgm:pt modelId="{04F438A2-6957-4B55-BD0C-B2F398696B7F}" type="pres">
      <dgm:prSet presAssocID="{DAE4327E-E0C7-44C4-99A6-11614F005A57}" presName="parentTextBox" presStyleLbl="alignNode1" presStyleIdx="0" presStyleCnt="5"/>
      <dgm:spPr/>
    </dgm:pt>
    <dgm:pt modelId="{EF454DC9-7D94-46E8-AC7C-05DAA595AB76}" type="pres">
      <dgm:prSet presAssocID="{DAE4327E-E0C7-44C4-99A6-11614F005A57}" presName="descendantBox" presStyleLbl="bgAccFollowNode1" presStyleIdx="0" presStyleCnt="5"/>
      <dgm:spPr/>
    </dgm:pt>
    <dgm:pt modelId="{64BAA02E-F288-4DF8-9903-41EBB0329B34}" type="pres">
      <dgm:prSet presAssocID="{47FEEE3F-89EF-4351-9212-85B99231AF9D}" presName="sp" presStyleCnt="0"/>
      <dgm:spPr/>
    </dgm:pt>
    <dgm:pt modelId="{80BC1901-E7F1-47EB-B717-ACDF34078516}" type="pres">
      <dgm:prSet presAssocID="{5F70CCBD-4F54-4814-8D91-2F09B8D47484}" presName="arrowAndChildren" presStyleCnt="0"/>
      <dgm:spPr/>
    </dgm:pt>
    <dgm:pt modelId="{1FF530C5-D9E2-4FC1-B47B-D21E995F8CA8}" type="pres">
      <dgm:prSet presAssocID="{5F70CCBD-4F54-4814-8D91-2F09B8D47484}" presName="parentTextArrow" presStyleLbl="node1" presStyleIdx="0" presStyleCnt="0"/>
      <dgm:spPr/>
    </dgm:pt>
    <dgm:pt modelId="{136DE870-F6AA-4B77-B47B-93F4EB5D145A}" type="pres">
      <dgm:prSet presAssocID="{5F70CCBD-4F54-4814-8D91-2F09B8D47484}" presName="arrow" presStyleLbl="alignNode1" presStyleIdx="1" presStyleCnt="5"/>
      <dgm:spPr/>
    </dgm:pt>
    <dgm:pt modelId="{A744D173-AC82-46FD-B94E-74A7EDD690C4}" type="pres">
      <dgm:prSet presAssocID="{5F70CCBD-4F54-4814-8D91-2F09B8D47484}" presName="descendantArrow" presStyleLbl="bgAccFollowNode1" presStyleIdx="1" presStyleCnt="5"/>
      <dgm:spPr/>
    </dgm:pt>
    <dgm:pt modelId="{CD9B4BD2-C2D5-4D00-95C0-3BE2D2E349D0}" type="pres">
      <dgm:prSet presAssocID="{1612EA92-8242-4E6D-AE83-58DE160C0A80}" presName="sp" presStyleCnt="0"/>
      <dgm:spPr/>
    </dgm:pt>
    <dgm:pt modelId="{98B4582E-7284-4A8C-AD73-5780C63F1B70}" type="pres">
      <dgm:prSet presAssocID="{E1041F0A-65B6-4E5E-973A-FC2AC14F7862}" presName="arrowAndChildren" presStyleCnt="0"/>
      <dgm:spPr/>
    </dgm:pt>
    <dgm:pt modelId="{81FB8281-2E15-498A-9B82-A31B441A4A43}" type="pres">
      <dgm:prSet presAssocID="{E1041F0A-65B6-4E5E-973A-FC2AC14F7862}" presName="parentTextArrow" presStyleLbl="node1" presStyleIdx="0" presStyleCnt="0"/>
      <dgm:spPr/>
    </dgm:pt>
    <dgm:pt modelId="{F8F1EFF8-E830-496B-9DE2-50F0E8871A9C}" type="pres">
      <dgm:prSet presAssocID="{E1041F0A-65B6-4E5E-973A-FC2AC14F7862}" presName="arrow" presStyleLbl="alignNode1" presStyleIdx="2" presStyleCnt="5"/>
      <dgm:spPr/>
    </dgm:pt>
    <dgm:pt modelId="{33E539D5-6E5A-462A-81CE-064A741F37DA}" type="pres">
      <dgm:prSet presAssocID="{E1041F0A-65B6-4E5E-973A-FC2AC14F7862}" presName="descendantArrow" presStyleLbl="bgAccFollowNode1" presStyleIdx="2" presStyleCnt="5"/>
      <dgm:spPr/>
    </dgm:pt>
    <dgm:pt modelId="{D13340E4-AB78-4888-818E-7437057E9CC3}" type="pres">
      <dgm:prSet presAssocID="{6FAD3576-7FC0-40D5-B47A-89E7F1D2A579}" presName="sp" presStyleCnt="0"/>
      <dgm:spPr/>
    </dgm:pt>
    <dgm:pt modelId="{11E3D428-32AA-4560-BF3E-A8299A83A765}" type="pres">
      <dgm:prSet presAssocID="{93D08164-E305-403B-B2A8-AC9F4A3AD6E6}" presName="arrowAndChildren" presStyleCnt="0"/>
      <dgm:spPr/>
    </dgm:pt>
    <dgm:pt modelId="{31B7D84B-3B73-4DA7-9206-659223C843ED}" type="pres">
      <dgm:prSet presAssocID="{93D08164-E305-403B-B2A8-AC9F4A3AD6E6}" presName="parentTextArrow" presStyleLbl="node1" presStyleIdx="0" presStyleCnt="0"/>
      <dgm:spPr/>
    </dgm:pt>
    <dgm:pt modelId="{A004A007-7673-49F6-A558-05C6CE76B66A}" type="pres">
      <dgm:prSet presAssocID="{93D08164-E305-403B-B2A8-AC9F4A3AD6E6}" presName="arrow" presStyleLbl="alignNode1" presStyleIdx="3" presStyleCnt="5"/>
      <dgm:spPr/>
    </dgm:pt>
    <dgm:pt modelId="{DB07557F-0EBE-4BCE-ADBE-211C6B46E175}" type="pres">
      <dgm:prSet presAssocID="{93D08164-E305-403B-B2A8-AC9F4A3AD6E6}" presName="descendantArrow" presStyleLbl="bgAccFollowNode1" presStyleIdx="3" presStyleCnt="5"/>
      <dgm:spPr/>
    </dgm:pt>
    <dgm:pt modelId="{5D1EA011-88A2-4C4C-B654-C52CF4E654B0}" type="pres">
      <dgm:prSet presAssocID="{8C472834-BE52-4215-93DD-8994BE4F4E6A}" presName="sp" presStyleCnt="0"/>
      <dgm:spPr/>
    </dgm:pt>
    <dgm:pt modelId="{7C81696E-331A-46E9-8D74-C6B58A00BDCF}" type="pres">
      <dgm:prSet presAssocID="{616214C9-47D2-4638-97D4-C2B4744390FF}" presName="arrowAndChildren" presStyleCnt="0"/>
      <dgm:spPr/>
    </dgm:pt>
    <dgm:pt modelId="{E3583863-1BFF-4786-901C-48C4FA5C8674}" type="pres">
      <dgm:prSet presAssocID="{616214C9-47D2-4638-97D4-C2B4744390FF}" presName="parentTextArrow" presStyleLbl="node1" presStyleIdx="0" presStyleCnt="0"/>
      <dgm:spPr/>
    </dgm:pt>
    <dgm:pt modelId="{CB7B7B51-3B4D-4FD7-9F79-1B035D546D87}" type="pres">
      <dgm:prSet presAssocID="{616214C9-47D2-4638-97D4-C2B4744390FF}" presName="arrow" presStyleLbl="alignNode1" presStyleIdx="4" presStyleCnt="5"/>
      <dgm:spPr/>
    </dgm:pt>
    <dgm:pt modelId="{A86502A7-E202-475C-93ED-389B3FEDF760}" type="pres">
      <dgm:prSet presAssocID="{616214C9-47D2-4638-97D4-C2B4744390FF}" presName="descendantArrow" presStyleLbl="bgAccFollowNode1" presStyleIdx="4" presStyleCnt="5"/>
      <dgm:spPr/>
    </dgm:pt>
  </dgm:ptLst>
  <dgm:cxnLst>
    <dgm:cxn modelId="{9AFF9711-0B4A-4222-B52F-859131E0E016}" type="presOf" srcId="{DAE4327E-E0C7-44C4-99A6-11614F005A57}" destId="{04F438A2-6957-4B55-BD0C-B2F398696B7F}" srcOrd="0" destOrd="0" presId="urn:microsoft.com/office/officeart/2016/7/layout/VerticalDownArrowProcess"/>
    <dgm:cxn modelId="{A8D58B2E-AF3D-46D6-AB29-B8E65738BB41}" srcId="{93D08164-E305-403B-B2A8-AC9F4A3AD6E6}" destId="{BF654199-5FE8-4D49-9488-EC4B3CD0535C}" srcOrd="0" destOrd="0" parTransId="{07E8ECBA-1BA5-4EAF-AAB3-9F3F33C8DEE4}" sibTransId="{A10FAD06-5F10-4A06-9022-47E9C6C245A1}"/>
    <dgm:cxn modelId="{CA82B139-0EBB-4DFD-B6FD-781670D6995F}" srcId="{616214C9-47D2-4638-97D4-C2B4744390FF}" destId="{F2367BE9-C8FD-4781-95FD-A9AE92028F75}" srcOrd="0" destOrd="0" parTransId="{8AF83DB0-B11A-4962-BF2B-69DCEF17992B}" sibTransId="{65DC55AA-CC06-4CE1-8351-D79E629C5774}"/>
    <dgm:cxn modelId="{046A8B42-C72C-459B-B6D7-FEDDC27632BC}" type="presOf" srcId="{5F70CCBD-4F54-4814-8D91-2F09B8D47484}" destId="{1FF530C5-D9E2-4FC1-B47B-D21E995F8CA8}" srcOrd="0" destOrd="0" presId="urn:microsoft.com/office/officeart/2016/7/layout/VerticalDownArrowProcess"/>
    <dgm:cxn modelId="{186C2F43-E15C-4C69-9CF4-2244C61F627F}" type="presOf" srcId="{616214C9-47D2-4638-97D4-C2B4744390FF}" destId="{CB7B7B51-3B4D-4FD7-9F79-1B035D546D87}" srcOrd="1" destOrd="0" presId="urn:microsoft.com/office/officeart/2016/7/layout/VerticalDownArrowProcess"/>
    <dgm:cxn modelId="{D1356447-4A93-47C5-965F-8C286CC514BA}" type="presOf" srcId="{E1041F0A-65B6-4E5E-973A-FC2AC14F7862}" destId="{F8F1EFF8-E830-496B-9DE2-50F0E8871A9C}" srcOrd="1" destOrd="0" presId="urn:microsoft.com/office/officeart/2016/7/layout/VerticalDownArrowProcess"/>
    <dgm:cxn modelId="{E5E29C6C-00F9-4605-8587-8CDC42771484}" srcId="{400D1090-1741-4836-9A42-183137AAACD3}" destId="{93D08164-E305-403B-B2A8-AC9F4A3AD6E6}" srcOrd="1" destOrd="0" parTransId="{57581272-E33A-4768-B81D-5936A56F9660}" sibTransId="{6FAD3576-7FC0-40D5-B47A-89E7F1D2A579}"/>
    <dgm:cxn modelId="{3578C04C-E0D0-4816-A75B-0C6BAA08B2BC}" srcId="{400D1090-1741-4836-9A42-183137AAACD3}" destId="{5F70CCBD-4F54-4814-8D91-2F09B8D47484}" srcOrd="3" destOrd="0" parTransId="{7BBC695B-1A83-478E-B03D-08AEEBAFC52B}" sibTransId="{47FEEE3F-89EF-4351-9212-85B99231AF9D}"/>
    <dgm:cxn modelId="{E3EA194D-FE48-4A3D-9C3D-76AB137C4B94}" type="presOf" srcId="{400D1090-1741-4836-9A42-183137AAACD3}" destId="{1957CE1C-A228-4ECC-ABC1-4F60939A476E}" srcOrd="0" destOrd="0" presId="urn:microsoft.com/office/officeart/2016/7/layout/VerticalDownArrowProcess"/>
    <dgm:cxn modelId="{E931C670-944E-4507-8BB1-037AD64D6C9B}" type="presOf" srcId="{5F70CCBD-4F54-4814-8D91-2F09B8D47484}" destId="{136DE870-F6AA-4B77-B47B-93F4EB5D145A}" srcOrd="1" destOrd="0" presId="urn:microsoft.com/office/officeart/2016/7/layout/VerticalDownArrowProcess"/>
    <dgm:cxn modelId="{E9F93451-0B99-482D-B161-FB49793F6A88}" srcId="{400D1090-1741-4836-9A42-183137AAACD3}" destId="{616214C9-47D2-4638-97D4-C2B4744390FF}" srcOrd="0" destOrd="0" parTransId="{A1075F06-B141-4260-A0E0-454AD5141758}" sibTransId="{8C472834-BE52-4215-93DD-8994BE4F4E6A}"/>
    <dgm:cxn modelId="{BDD4BF57-31E9-4A83-BE3A-91DCE27E2C52}" srcId="{400D1090-1741-4836-9A42-183137AAACD3}" destId="{E1041F0A-65B6-4E5E-973A-FC2AC14F7862}" srcOrd="2" destOrd="0" parTransId="{84856FC2-3B9E-434F-A8CE-EBECA3C015D6}" sibTransId="{1612EA92-8242-4E6D-AE83-58DE160C0A80}"/>
    <dgm:cxn modelId="{C49CFA57-BDF8-4331-8259-A8C94479274A}" type="presOf" srcId="{93D08164-E305-403B-B2A8-AC9F4A3AD6E6}" destId="{31B7D84B-3B73-4DA7-9206-659223C843ED}" srcOrd="0" destOrd="0" presId="urn:microsoft.com/office/officeart/2016/7/layout/VerticalDownArrowProcess"/>
    <dgm:cxn modelId="{9484DE78-70A6-4C38-909C-001E6E4FFECE}" type="presOf" srcId="{BF654199-5FE8-4D49-9488-EC4B3CD0535C}" destId="{DB07557F-0EBE-4BCE-ADBE-211C6B46E175}" srcOrd="0" destOrd="0" presId="urn:microsoft.com/office/officeart/2016/7/layout/VerticalDownArrowProcess"/>
    <dgm:cxn modelId="{31FB5898-8393-4956-AD6A-B48E4B32154E}" type="presOf" srcId="{81F48A9B-3729-46B9-A9FC-B04D571C9C69}" destId="{EF454DC9-7D94-46E8-AC7C-05DAA595AB76}" srcOrd="0" destOrd="0" presId="urn:microsoft.com/office/officeart/2016/7/layout/VerticalDownArrowProcess"/>
    <dgm:cxn modelId="{0F519AAB-41BB-480A-ADCD-252C655C0A75}" srcId="{DAE4327E-E0C7-44C4-99A6-11614F005A57}" destId="{81F48A9B-3729-46B9-A9FC-B04D571C9C69}" srcOrd="0" destOrd="0" parTransId="{E515DE33-40F1-497F-ABF5-6F167FF36C60}" sibTransId="{9639BE75-92AA-4E9B-940A-B03A5B29E26D}"/>
    <dgm:cxn modelId="{D402AFB0-03AB-4129-A7D6-7D23248585F1}" type="presOf" srcId="{E1041F0A-65B6-4E5E-973A-FC2AC14F7862}" destId="{81FB8281-2E15-498A-9B82-A31B441A4A43}" srcOrd="0" destOrd="0" presId="urn:microsoft.com/office/officeart/2016/7/layout/VerticalDownArrowProcess"/>
    <dgm:cxn modelId="{032654B5-1AC7-4AA9-8224-543183759F1B}" type="presOf" srcId="{9022EFDE-8EBB-4356-9A43-31B4528AFE89}" destId="{33E539D5-6E5A-462A-81CE-064A741F37DA}" srcOrd="0" destOrd="0" presId="urn:microsoft.com/office/officeart/2016/7/layout/VerticalDownArrowProcess"/>
    <dgm:cxn modelId="{B43A70B8-C463-4605-A6EA-A52AF7B3EC34}" type="presOf" srcId="{B56AF1AC-720D-4DA8-BA1E-8DBBF05C2D51}" destId="{A744D173-AC82-46FD-B94E-74A7EDD690C4}" srcOrd="0" destOrd="0" presId="urn:microsoft.com/office/officeart/2016/7/layout/VerticalDownArrowProcess"/>
    <dgm:cxn modelId="{FAA276BC-67BF-4BC4-9882-94E8B0A1374B}" type="presOf" srcId="{F2367BE9-C8FD-4781-95FD-A9AE92028F75}" destId="{A86502A7-E202-475C-93ED-389B3FEDF760}" srcOrd="0" destOrd="0" presId="urn:microsoft.com/office/officeart/2016/7/layout/VerticalDownArrowProcess"/>
    <dgm:cxn modelId="{3107C9BE-9D28-4BE2-9BDE-DE0B50C59D6C}" srcId="{5F70CCBD-4F54-4814-8D91-2F09B8D47484}" destId="{B56AF1AC-720D-4DA8-BA1E-8DBBF05C2D51}" srcOrd="0" destOrd="0" parTransId="{243FBF0E-F69F-487E-80D1-98A1FB4F58BF}" sibTransId="{B980C99D-330C-4009-B45E-D386DECEA845}"/>
    <dgm:cxn modelId="{3976A2CA-2D71-482C-83EB-B1503C393E5D}" type="presOf" srcId="{616214C9-47D2-4638-97D4-C2B4744390FF}" destId="{E3583863-1BFF-4786-901C-48C4FA5C8674}" srcOrd="0" destOrd="0" presId="urn:microsoft.com/office/officeart/2016/7/layout/VerticalDownArrowProcess"/>
    <dgm:cxn modelId="{5D2DC9D5-5998-4184-8279-F361A890E925}" srcId="{E1041F0A-65B6-4E5E-973A-FC2AC14F7862}" destId="{9022EFDE-8EBB-4356-9A43-31B4528AFE89}" srcOrd="0" destOrd="0" parTransId="{4DADD8D3-44AF-4451-8ED9-1145B989D6B5}" sibTransId="{3295550A-E919-4F07-9A16-76F532098BDB}"/>
    <dgm:cxn modelId="{7FAD82EF-5003-4809-ADD0-9121542201CB}" srcId="{400D1090-1741-4836-9A42-183137AAACD3}" destId="{DAE4327E-E0C7-44C4-99A6-11614F005A57}" srcOrd="4" destOrd="0" parTransId="{2DB4F7DB-2D2E-4087-9365-6ECA1E358692}" sibTransId="{E3147F21-0A3C-44B5-94AD-7C2C0B45236D}"/>
    <dgm:cxn modelId="{B04117F0-FD77-49CA-AB10-D352B4B9E379}" type="presOf" srcId="{93D08164-E305-403B-B2A8-AC9F4A3AD6E6}" destId="{A004A007-7673-49F6-A558-05C6CE76B66A}" srcOrd="1" destOrd="0" presId="urn:microsoft.com/office/officeart/2016/7/layout/VerticalDownArrowProcess"/>
    <dgm:cxn modelId="{DDDCD5E0-1B50-4F9A-B233-126660989D28}" type="presParOf" srcId="{1957CE1C-A228-4ECC-ABC1-4F60939A476E}" destId="{8E788514-CE5F-4150-9006-10B5823CF7BD}" srcOrd="0" destOrd="0" presId="urn:microsoft.com/office/officeart/2016/7/layout/VerticalDownArrowProcess"/>
    <dgm:cxn modelId="{B0B69CAA-3EF9-4BC8-96C4-2A505D8D2A59}" type="presParOf" srcId="{8E788514-CE5F-4150-9006-10B5823CF7BD}" destId="{04F438A2-6957-4B55-BD0C-B2F398696B7F}" srcOrd="0" destOrd="0" presId="urn:microsoft.com/office/officeart/2016/7/layout/VerticalDownArrowProcess"/>
    <dgm:cxn modelId="{1BBDFE20-D3C0-408A-9D23-4589733F3EDB}" type="presParOf" srcId="{8E788514-CE5F-4150-9006-10B5823CF7BD}" destId="{EF454DC9-7D94-46E8-AC7C-05DAA595AB76}" srcOrd="1" destOrd="0" presId="urn:microsoft.com/office/officeart/2016/7/layout/VerticalDownArrowProcess"/>
    <dgm:cxn modelId="{23BFDC8D-9B57-465D-9010-E3A3E744BCD4}" type="presParOf" srcId="{1957CE1C-A228-4ECC-ABC1-4F60939A476E}" destId="{64BAA02E-F288-4DF8-9903-41EBB0329B34}" srcOrd="1" destOrd="0" presId="urn:microsoft.com/office/officeart/2016/7/layout/VerticalDownArrowProcess"/>
    <dgm:cxn modelId="{F0AC6686-EA91-4642-8B49-C21AAA644B91}" type="presParOf" srcId="{1957CE1C-A228-4ECC-ABC1-4F60939A476E}" destId="{80BC1901-E7F1-47EB-B717-ACDF34078516}" srcOrd="2" destOrd="0" presId="urn:microsoft.com/office/officeart/2016/7/layout/VerticalDownArrowProcess"/>
    <dgm:cxn modelId="{F650B00F-201D-41D5-B2F4-CEF589B8FE5B}" type="presParOf" srcId="{80BC1901-E7F1-47EB-B717-ACDF34078516}" destId="{1FF530C5-D9E2-4FC1-B47B-D21E995F8CA8}" srcOrd="0" destOrd="0" presId="urn:microsoft.com/office/officeart/2016/7/layout/VerticalDownArrowProcess"/>
    <dgm:cxn modelId="{7D13E57E-26CB-49F0-AB87-CEC17A7B2153}" type="presParOf" srcId="{80BC1901-E7F1-47EB-B717-ACDF34078516}" destId="{136DE870-F6AA-4B77-B47B-93F4EB5D145A}" srcOrd="1" destOrd="0" presId="urn:microsoft.com/office/officeart/2016/7/layout/VerticalDownArrowProcess"/>
    <dgm:cxn modelId="{7C1A9E63-17E5-4135-AC15-ED286E2B8930}" type="presParOf" srcId="{80BC1901-E7F1-47EB-B717-ACDF34078516}" destId="{A744D173-AC82-46FD-B94E-74A7EDD690C4}" srcOrd="2" destOrd="0" presId="urn:microsoft.com/office/officeart/2016/7/layout/VerticalDownArrowProcess"/>
    <dgm:cxn modelId="{D420FECA-1487-486E-94C9-FEE08D9268AE}" type="presParOf" srcId="{1957CE1C-A228-4ECC-ABC1-4F60939A476E}" destId="{CD9B4BD2-C2D5-4D00-95C0-3BE2D2E349D0}" srcOrd="3" destOrd="0" presId="urn:microsoft.com/office/officeart/2016/7/layout/VerticalDownArrowProcess"/>
    <dgm:cxn modelId="{FF211106-3513-4D74-BBC8-996963042848}" type="presParOf" srcId="{1957CE1C-A228-4ECC-ABC1-4F60939A476E}" destId="{98B4582E-7284-4A8C-AD73-5780C63F1B70}" srcOrd="4" destOrd="0" presId="urn:microsoft.com/office/officeart/2016/7/layout/VerticalDownArrowProcess"/>
    <dgm:cxn modelId="{3D0F822E-9177-4025-A526-21D0FC21B259}" type="presParOf" srcId="{98B4582E-7284-4A8C-AD73-5780C63F1B70}" destId="{81FB8281-2E15-498A-9B82-A31B441A4A43}" srcOrd="0" destOrd="0" presId="urn:microsoft.com/office/officeart/2016/7/layout/VerticalDownArrowProcess"/>
    <dgm:cxn modelId="{5C8F2792-3264-44B0-B9FE-A9C2E7F5784F}" type="presParOf" srcId="{98B4582E-7284-4A8C-AD73-5780C63F1B70}" destId="{F8F1EFF8-E830-496B-9DE2-50F0E8871A9C}" srcOrd="1" destOrd="0" presId="urn:microsoft.com/office/officeart/2016/7/layout/VerticalDownArrowProcess"/>
    <dgm:cxn modelId="{9B67B97C-5812-4C79-B99C-A91DE9334774}" type="presParOf" srcId="{98B4582E-7284-4A8C-AD73-5780C63F1B70}" destId="{33E539D5-6E5A-462A-81CE-064A741F37DA}" srcOrd="2" destOrd="0" presId="urn:microsoft.com/office/officeart/2016/7/layout/VerticalDownArrowProcess"/>
    <dgm:cxn modelId="{EDD0EB2F-4CE0-465E-8AE7-9346B9523CFF}" type="presParOf" srcId="{1957CE1C-A228-4ECC-ABC1-4F60939A476E}" destId="{D13340E4-AB78-4888-818E-7437057E9CC3}" srcOrd="5" destOrd="0" presId="urn:microsoft.com/office/officeart/2016/7/layout/VerticalDownArrowProcess"/>
    <dgm:cxn modelId="{F6F6EB59-5EA0-4A2C-9E39-5B827262F207}" type="presParOf" srcId="{1957CE1C-A228-4ECC-ABC1-4F60939A476E}" destId="{11E3D428-32AA-4560-BF3E-A8299A83A765}" srcOrd="6" destOrd="0" presId="urn:microsoft.com/office/officeart/2016/7/layout/VerticalDownArrowProcess"/>
    <dgm:cxn modelId="{D4AAA350-72BB-4448-9700-FB13936F54AA}" type="presParOf" srcId="{11E3D428-32AA-4560-BF3E-A8299A83A765}" destId="{31B7D84B-3B73-4DA7-9206-659223C843ED}" srcOrd="0" destOrd="0" presId="urn:microsoft.com/office/officeart/2016/7/layout/VerticalDownArrowProcess"/>
    <dgm:cxn modelId="{79669C24-2506-4AEB-AED6-813A1CBBD9A0}" type="presParOf" srcId="{11E3D428-32AA-4560-BF3E-A8299A83A765}" destId="{A004A007-7673-49F6-A558-05C6CE76B66A}" srcOrd="1" destOrd="0" presId="urn:microsoft.com/office/officeart/2016/7/layout/VerticalDownArrowProcess"/>
    <dgm:cxn modelId="{AAFCE31A-8155-4FDB-A724-B5D9618ECB4C}" type="presParOf" srcId="{11E3D428-32AA-4560-BF3E-A8299A83A765}" destId="{DB07557F-0EBE-4BCE-ADBE-211C6B46E175}" srcOrd="2" destOrd="0" presId="urn:microsoft.com/office/officeart/2016/7/layout/VerticalDownArrowProcess"/>
    <dgm:cxn modelId="{9152217B-B72C-40F5-9738-3BCEBC6B2450}" type="presParOf" srcId="{1957CE1C-A228-4ECC-ABC1-4F60939A476E}" destId="{5D1EA011-88A2-4C4C-B654-C52CF4E654B0}" srcOrd="7" destOrd="0" presId="urn:microsoft.com/office/officeart/2016/7/layout/VerticalDownArrowProcess"/>
    <dgm:cxn modelId="{A289DD5B-94E4-4068-A4E4-F0AAB346270E}" type="presParOf" srcId="{1957CE1C-A228-4ECC-ABC1-4F60939A476E}" destId="{7C81696E-331A-46E9-8D74-C6B58A00BDCF}" srcOrd="8" destOrd="0" presId="urn:microsoft.com/office/officeart/2016/7/layout/VerticalDownArrowProcess"/>
    <dgm:cxn modelId="{C7D2C3A8-1A0F-4924-9A34-3EA96AAF2869}" type="presParOf" srcId="{7C81696E-331A-46E9-8D74-C6B58A00BDCF}" destId="{E3583863-1BFF-4786-901C-48C4FA5C8674}" srcOrd="0" destOrd="0" presId="urn:microsoft.com/office/officeart/2016/7/layout/VerticalDownArrowProcess"/>
    <dgm:cxn modelId="{D9BB37BE-DCC4-4770-A9C5-0CFA2F78216D}" type="presParOf" srcId="{7C81696E-331A-46E9-8D74-C6B58A00BDCF}" destId="{CB7B7B51-3B4D-4FD7-9F79-1B035D546D87}" srcOrd="1" destOrd="0" presId="urn:microsoft.com/office/officeart/2016/7/layout/VerticalDownArrowProcess"/>
    <dgm:cxn modelId="{BCFC3925-D5E6-41B0-90C6-F5AB7F92DAEA}" type="presParOf" srcId="{7C81696E-331A-46E9-8D74-C6B58A00BDCF}" destId="{A86502A7-E202-475C-93ED-389B3FEDF76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1336D-5B3D-435C-A1E0-0BC3F6B2FA04}">
      <dsp:nvSpPr>
        <dsp:cNvPr id="0" name=""/>
        <dsp:cNvSpPr/>
      </dsp:nvSpPr>
      <dsp:spPr>
        <a:xfrm>
          <a:off x="0" y="536541"/>
          <a:ext cx="8524337" cy="9905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5A69D-5F43-4233-A1D0-8C2733EFB42C}">
      <dsp:nvSpPr>
        <dsp:cNvPr id="0" name=""/>
        <dsp:cNvSpPr/>
      </dsp:nvSpPr>
      <dsp:spPr>
        <a:xfrm>
          <a:off x="299637" y="759412"/>
          <a:ext cx="544795" cy="544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62B2DE-72A5-4109-8F67-B0A08BB9BC3A}">
      <dsp:nvSpPr>
        <dsp:cNvPr id="0" name=""/>
        <dsp:cNvSpPr/>
      </dsp:nvSpPr>
      <dsp:spPr>
        <a:xfrm>
          <a:off x="1144070" y="536541"/>
          <a:ext cx="7380266" cy="990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1111250">
            <a:lnSpc>
              <a:spcPct val="100000"/>
            </a:lnSpc>
            <a:spcBef>
              <a:spcPct val="0"/>
            </a:spcBef>
            <a:spcAft>
              <a:spcPct val="35000"/>
            </a:spcAft>
            <a:buNone/>
          </a:pPr>
          <a:r>
            <a:rPr lang="en-US" sz="2500" kern="1200">
              <a:latin typeface="+mn-lt"/>
            </a:rPr>
            <a:t>Explore methods to extract </a:t>
          </a:r>
          <a:r>
            <a:rPr lang="en-US" sz="2500" b="1" kern="1200">
              <a:latin typeface="+mn-lt"/>
            </a:rPr>
            <a:t>assignments from </a:t>
          </a:r>
          <a:r>
            <a:rPr lang="en-US" sz="2500" kern="1200">
              <a:latin typeface="+mn-lt"/>
            </a:rPr>
            <a:t>documents</a:t>
          </a:r>
        </a:p>
      </dsp:txBody>
      <dsp:txXfrm>
        <a:off x="1144070" y="536541"/>
        <a:ext cx="7380266" cy="990537"/>
      </dsp:txXfrm>
    </dsp:sp>
    <dsp:sp modelId="{371E8576-2765-4AFE-98BF-B0B96A4FF4D5}">
      <dsp:nvSpPr>
        <dsp:cNvPr id="0" name=""/>
        <dsp:cNvSpPr/>
      </dsp:nvSpPr>
      <dsp:spPr>
        <a:xfrm>
          <a:off x="0" y="1759627"/>
          <a:ext cx="8524337" cy="990537"/>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81343-FC8A-4608-A6C6-F0E366A32F88}">
      <dsp:nvSpPr>
        <dsp:cNvPr id="0" name=""/>
        <dsp:cNvSpPr/>
      </dsp:nvSpPr>
      <dsp:spPr>
        <a:xfrm>
          <a:off x="299637" y="1997584"/>
          <a:ext cx="544795" cy="544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28C65F-789B-4EC9-9545-599FA7031266}">
      <dsp:nvSpPr>
        <dsp:cNvPr id="0" name=""/>
        <dsp:cNvSpPr/>
      </dsp:nvSpPr>
      <dsp:spPr>
        <a:xfrm>
          <a:off x="1144070" y="1774713"/>
          <a:ext cx="7380266" cy="990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2" tIns="104832" rIns="104832" bIns="104832" numCol="1" spcCol="1270" anchor="ctr" anchorCtr="0">
          <a:noAutofit/>
        </a:bodyPr>
        <a:lstStyle/>
        <a:p>
          <a:pPr marL="0" lvl="0" indent="0" algn="l" defTabSz="1111250">
            <a:lnSpc>
              <a:spcPct val="100000"/>
            </a:lnSpc>
            <a:spcBef>
              <a:spcPct val="0"/>
            </a:spcBef>
            <a:spcAft>
              <a:spcPct val="35000"/>
            </a:spcAft>
            <a:buNone/>
          </a:pPr>
          <a:r>
            <a:rPr lang="en-US" sz="2500" b="1" kern="1200">
              <a:latin typeface="+mn-lt"/>
            </a:rPr>
            <a:t>Modeling </a:t>
          </a:r>
          <a:r>
            <a:rPr lang="en-US" sz="2500" kern="1200">
              <a:latin typeface="+mn-lt"/>
            </a:rPr>
            <a:t>Textual data</a:t>
          </a:r>
        </a:p>
      </dsp:txBody>
      <dsp:txXfrm>
        <a:off x="1144070" y="1774713"/>
        <a:ext cx="7380266" cy="990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9710-7811-4F49-BA19-3C6555F8EA6D}">
      <dsp:nvSpPr>
        <dsp:cNvPr id="0" name=""/>
        <dsp:cNvSpPr/>
      </dsp:nvSpPr>
      <dsp:spPr>
        <a:xfrm>
          <a:off x="0" y="472563"/>
          <a:ext cx="8574658" cy="9547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9C8D9-9DF4-48FF-8161-4AEEE7F36A65}">
      <dsp:nvSpPr>
        <dsp:cNvPr id="0" name=""/>
        <dsp:cNvSpPr/>
      </dsp:nvSpPr>
      <dsp:spPr>
        <a:xfrm>
          <a:off x="288818" y="687387"/>
          <a:ext cx="525124" cy="525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8F526-5D8E-42BE-9C9B-266B4F2A7C07}">
      <dsp:nvSpPr>
        <dsp:cNvPr id="0" name=""/>
        <dsp:cNvSpPr/>
      </dsp:nvSpPr>
      <dsp:spPr>
        <a:xfrm>
          <a:off x="1102761" y="472563"/>
          <a:ext cx="7471896" cy="954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7" tIns="101047" rIns="101047" bIns="101047" numCol="1" spcCol="1270" anchor="ctr" anchorCtr="0">
          <a:noAutofit/>
        </a:bodyPr>
        <a:lstStyle/>
        <a:p>
          <a:pPr marL="0" lvl="0" indent="0" algn="l" defTabSz="1066800">
            <a:lnSpc>
              <a:spcPct val="100000"/>
            </a:lnSpc>
            <a:spcBef>
              <a:spcPct val="0"/>
            </a:spcBef>
            <a:spcAft>
              <a:spcPct val="35000"/>
            </a:spcAft>
            <a:buNone/>
          </a:pPr>
          <a:r>
            <a:rPr lang="en-US" sz="2400" kern="1200">
              <a:latin typeface="+mn-lt"/>
            </a:rPr>
            <a:t>Analyze </a:t>
          </a:r>
          <a:r>
            <a:rPr lang="en-US" sz="2400" b="1" kern="1200">
              <a:latin typeface="+mn-lt"/>
            </a:rPr>
            <a:t>soldier career progression and </a:t>
          </a:r>
          <a:r>
            <a:rPr lang="en-US" sz="2400" b="0" kern="1200">
              <a:latin typeface="+mn-lt"/>
            </a:rPr>
            <a:t>their</a:t>
          </a:r>
          <a:r>
            <a:rPr lang="en-US" sz="2400" kern="1200">
              <a:latin typeface="+mn-lt"/>
            </a:rPr>
            <a:t> connections to psychosocial traits</a:t>
          </a:r>
        </a:p>
      </dsp:txBody>
      <dsp:txXfrm>
        <a:off x="1102761" y="472563"/>
        <a:ext cx="7471896" cy="954772"/>
      </dsp:txXfrm>
    </dsp:sp>
    <dsp:sp modelId="{B5BE6DC8-460D-441F-A29D-FC0A6C6DFFC7}">
      <dsp:nvSpPr>
        <dsp:cNvPr id="0" name=""/>
        <dsp:cNvSpPr/>
      </dsp:nvSpPr>
      <dsp:spPr>
        <a:xfrm>
          <a:off x="0" y="1658795"/>
          <a:ext cx="8574658" cy="95477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E80A7-68B6-4B3E-A4CA-50A6682F390A}">
      <dsp:nvSpPr>
        <dsp:cNvPr id="0" name=""/>
        <dsp:cNvSpPr/>
      </dsp:nvSpPr>
      <dsp:spPr>
        <a:xfrm>
          <a:off x="288818" y="1873619"/>
          <a:ext cx="525124" cy="525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63AD1-9F01-4EAB-B7DC-0F504BA7E0E9}">
      <dsp:nvSpPr>
        <dsp:cNvPr id="0" name=""/>
        <dsp:cNvSpPr/>
      </dsp:nvSpPr>
      <dsp:spPr>
        <a:xfrm>
          <a:off x="1102761" y="1658795"/>
          <a:ext cx="7471896" cy="954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7" tIns="101047" rIns="101047" bIns="101047" numCol="1" spcCol="1270" anchor="ctr" anchorCtr="0">
          <a:noAutofit/>
        </a:bodyPr>
        <a:lstStyle/>
        <a:p>
          <a:pPr marL="0" lvl="0" indent="0" algn="l" defTabSz="1066800">
            <a:lnSpc>
              <a:spcPct val="100000"/>
            </a:lnSpc>
            <a:spcBef>
              <a:spcPct val="0"/>
            </a:spcBef>
            <a:spcAft>
              <a:spcPct val="35000"/>
            </a:spcAft>
            <a:buNone/>
          </a:pPr>
          <a:r>
            <a:rPr lang="en-US" sz="2400" kern="1200">
              <a:latin typeface="+mn-lt"/>
            </a:rPr>
            <a:t>Contribute our knowledge of Large Language models (LLM) to open-source repositories.</a:t>
          </a:r>
        </a:p>
      </dsp:txBody>
      <dsp:txXfrm>
        <a:off x="1102761" y="1658795"/>
        <a:ext cx="7471896" cy="954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438A2-6957-4B55-BD0C-B2F398696B7F}">
      <dsp:nvSpPr>
        <dsp:cNvPr id="0" name=""/>
        <dsp:cNvSpPr/>
      </dsp:nvSpPr>
      <dsp:spPr>
        <a:xfrm>
          <a:off x="0" y="3737324"/>
          <a:ext cx="2628900" cy="6131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49352" rIns="186967" bIns="149352" numCol="1" spcCol="1270" anchor="ctr" anchorCtr="0">
          <a:noAutofit/>
        </a:bodyPr>
        <a:lstStyle/>
        <a:p>
          <a:pPr marL="0" lvl="0" indent="0" algn="ctr" defTabSz="933450">
            <a:lnSpc>
              <a:spcPct val="90000"/>
            </a:lnSpc>
            <a:spcBef>
              <a:spcPct val="0"/>
            </a:spcBef>
            <a:spcAft>
              <a:spcPct val="35000"/>
            </a:spcAft>
            <a:buNone/>
          </a:pPr>
          <a:r>
            <a:rPr lang="en-US" sz="2100" kern="1200"/>
            <a:t>Publish</a:t>
          </a:r>
        </a:p>
      </dsp:txBody>
      <dsp:txXfrm>
        <a:off x="0" y="3737324"/>
        <a:ext cx="2628900" cy="613139"/>
      </dsp:txXfrm>
    </dsp:sp>
    <dsp:sp modelId="{EF454DC9-7D94-46E8-AC7C-05DAA595AB76}">
      <dsp:nvSpPr>
        <dsp:cNvPr id="0" name=""/>
        <dsp:cNvSpPr/>
      </dsp:nvSpPr>
      <dsp:spPr>
        <a:xfrm>
          <a:off x="2628900" y="3737324"/>
          <a:ext cx="7886700" cy="61313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rtl="0">
            <a:lnSpc>
              <a:spcPct val="90000"/>
            </a:lnSpc>
            <a:spcBef>
              <a:spcPct val="0"/>
            </a:spcBef>
            <a:spcAft>
              <a:spcPct val="35000"/>
            </a:spcAft>
            <a:buNone/>
          </a:pPr>
          <a:r>
            <a:rPr lang="en-US" sz="1500" kern="1200"/>
            <a:t>Publish</a:t>
          </a:r>
          <a:r>
            <a:rPr lang="en-US" sz="1500" kern="1200">
              <a:latin typeface="Calibri Light" panose="020F0302020204030204"/>
            </a:rPr>
            <a:t> </a:t>
          </a:r>
          <a:r>
            <a:rPr lang="en-US" sz="1500" kern="1200"/>
            <a:t>data </a:t>
          </a:r>
          <a:r>
            <a:rPr lang="en-US" sz="1500" kern="1200">
              <a:solidFill>
                <a:prstClr val="black">
                  <a:hueOff val="0"/>
                  <a:satOff val="0"/>
                  <a:lumOff val="0"/>
                  <a:alphaOff val="0"/>
                </a:prstClr>
              </a:solidFill>
              <a:latin typeface="Calibri" panose="020F0502020204030204"/>
              <a:ea typeface="+mn-ea"/>
              <a:cs typeface="+mn-cs"/>
            </a:rPr>
            <a:t>in DOD/Army repositories for easy internal analyst access and on </a:t>
          </a:r>
          <a:r>
            <a:rPr lang="en-US" sz="1500" kern="1200"/>
            <a:t>web</a:t>
          </a:r>
        </a:p>
      </dsp:txBody>
      <dsp:txXfrm>
        <a:off x="2628900" y="3737324"/>
        <a:ext cx="7886700" cy="613139"/>
      </dsp:txXfrm>
    </dsp:sp>
    <dsp:sp modelId="{136DE870-F6AA-4B77-B47B-93F4EB5D145A}">
      <dsp:nvSpPr>
        <dsp:cNvPr id="0" name=""/>
        <dsp:cNvSpPr/>
      </dsp:nvSpPr>
      <dsp:spPr>
        <a:xfrm rot="10800000">
          <a:off x="0" y="2803513"/>
          <a:ext cx="2628900" cy="943007"/>
        </a:xfrm>
        <a:prstGeom prst="upArrowCallout">
          <a:avLst>
            <a:gd name="adj1" fmla="val 5000"/>
            <a:gd name="adj2" fmla="val 10000"/>
            <a:gd name="adj3" fmla="val 15000"/>
            <a:gd name="adj4" fmla="val 64977"/>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49352" rIns="186967" bIns="149352" numCol="1" spcCol="1270" anchor="ctr" anchorCtr="0">
          <a:noAutofit/>
        </a:bodyPr>
        <a:lstStyle/>
        <a:p>
          <a:pPr marL="0" lvl="0" indent="0" algn="ctr" defTabSz="933450">
            <a:lnSpc>
              <a:spcPct val="90000"/>
            </a:lnSpc>
            <a:spcBef>
              <a:spcPct val="0"/>
            </a:spcBef>
            <a:spcAft>
              <a:spcPct val="35000"/>
            </a:spcAft>
            <a:buNone/>
          </a:pPr>
          <a:r>
            <a:rPr lang="en-US" sz="2100" kern="1200"/>
            <a:t>Analyze</a:t>
          </a:r>
        </a:p>
      </dsp:txBody>
      <dsp:txXfrm rot="-10800000">
        <a:off x="0" y="2803513"/>
        <a:ext cx="2628900" cy="612955"/>
      </dsp:txXfrm>
    </dsp:sp>
    <dsp:sp modelId="{A744D173-AC82-46FD-B94E-74A7EDD690C4}">
      <dsp:nvSpPr>
        <dsp:cNvPr id="0" name=""/>
        <dsp:cNvSpPr/>
      </dsp:nvSpPr>
      <dsp:spPr>
        <a:xfrm>
          <a:off x="2628900" y="2803513"/>
          <a:ext cx="7886700" cy="612955"/>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Analyze the progression of soldier careers assignment</a:t>
          </a:r>
        </a:p>
      </dsp:txBody>
      <dsp:txXfrm>
        <a:off x="2628900" y="2803513"/>
        <a:ext cx="7886700" cy="612955"/>
      </dsp:txXfrm>
    </dsp:sp>
    <dsp:sp modelId="{F8F1EFF8-E830-496B-9DE2-50F0E8871A9C}">
      <dsp:nvSpPr>
        <dsp:cNvPr id="0" name=""/>
        <dsp:cNvSpPr/>
      </dsp:nvSpPr>
      <dsp:spPr>
        <a:xfrm rot="10800000">
          <a:off x="0" y="1869702"/>
          <a:ext cx="2628900" cy="943007"/>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49352" rIns="186967" bIns="149352" numCol="1" spcCol="1270" anchor="ctr" anchorCtr="0">
          <a:noAutofit/>
        </a:bodyPr>
        <a:lstStyle/>
        <a:p>
          <a:pPr marL="0" lvl="0" indent="0" algn="ctr" defTabSz="933450">
            <a:lnSpc>
              <a:spcPct val="90000"/>
            </a:lnSpc>
            <a:spcBef>
              <a:spcPct val="0"/>
            </a:spcBef>
            <a:spcAft>
              <a:spcPct val="35000"/>
            </a:spcAft>
            <a:buNone/>
          </a:pPr>
          <a:r>
            <a:rPr lang="en-US" sz="2100" kern="1200"/>
            <a:t>Familiarize</a:t>
          </a:r>
        </a:p>
      </dsp:txBody>
      <dsp:txXfrm rot="-10800000">
        <a:off x="0" y="1869702"/>
        <a:ext cx="2628900" cy="612955"/>
      </dsp:txXfrm>
    </dsp:sp>
    <dsp:sp modelId="{33E539D5-6E5A-462A-81CE-064A741F37DA}">
      <dsp:nvSpPr>
        <dsp:cNvPr id="0" name=""/>
        <dsp:cNvSpPr/>
      </dsp:nvSpPr>
      <dsp:spPr>
        <a:xfrm>
          <a:off x="2628900" y="1869702"/>
          <a:ext cx="7886700" cy="61295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Familiarize with BERT</a:t>
          </a:r>
        </a:p>
      </dsp:txBody>
      <dsp:txXfrm>
        <a:off x="2628900" y="1869702"/>
        <a:ext cx="7886700" cy="612955"/>
      </dsp:txXfrm>
    </dsp:sp>
    <dsp:sp modelId="{A004A007-7673-49F6-A558-05C6CE76B66A}">
      <dsp:nvSpPr>
        <dsp:cNvPr id="0" name=""/>
        <dsp:cNvSpPr/>
      </dsp:nvSpPr>
      <dsp:spPr>
        <a:xfrm rot="10800000">
          <a:off x="0" y="935891"/>
          <a:ext cx="2628900" cy="943007"/>
        </a:xfrm>
        <a:prstGeom prst="upArrowCallout">
          <a:avLst>
            <a:gd name="adj1" fmla="val 5000"/>
            <a:gd name="adj2" fmla="val 10000"/>
            <a:gd name="adj3" fmla="val 15000"/>
            <a:gd name="adj4" fmla="val 64977"/>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49352" rIns="186967" bIns="149352" numCol="1" spcCol="1270" anchor="ctr" anchorCtr="0">
          <a:noAutofit/>
        </a:bodyPr>
        <a:lstStyle/>
        <a:p>
          <a:pPr marL="0" lvl="0" indent="0" algn="ctr" defTabSz="933450">
            <a:lnSpc>
              <a:spcPct val="90000"/>
            </a:lnSpc>
            <a:spcBef>
              <a:spcPct val="0"/>
            </a:spcBef>
            <a:spcAft>
              <a:spcPct val="35000"/>
            </a:spcAft>
            <a:buNone/>
          </a:pPr>
          <a:r>
            <a:rPr lang="en-US" sz="2100" kern="1200"/>
            <a:t>Perform</a:t>
          </a:r>
        </a:p>
      </dsp:txBody>
      <dsp:txXfrm rot="-10800000">
        <a:off x="0" y="935891"/>
        <a:ext cx="2628900" cy="612955"/>
      </dsp:txXfrm>
    </dsp:sp>
    <dsp:sp modelId="{DB07557F-0EBE-4BCE-ADBE-211C6B46E175}">
      <dsp:nvSpPr>
        <dsp:cNvPr id="0" name=""/>
        <dsp:cNvSpPr/>
      </dsp:nvSpPr>
      <dsp:spPr>
        <a:xfrm>
          <a:off x="2628900" y="935891"/>
          <a:ext cx="7886700" cy="612955"/>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Perform further analysis using rank and Military Occupation Specialty (MOS)</a:t>
          </a:r>
        </a:p>
      </dsp:txBody>
      <dsp:txXfrm>
        <a:off x="2628900" y="935891"/>
        <a:ext cx="7886700" cy="612955"/>
      </dsp:txXfrm>
    </dsp:sp>
    <dsp:sp modelId="{CB7B7B51-3B4D-4FD7-9F79-1B035D546D87}">
      <dsp:nvSpPr>
        <dsp:cNvPr id="0" name=""/>
        <dsp:cNvSpPr/>
      </dsp:nvSpPr>
      <dsp:spPr>
        <a:xfrm rot="10800000">
          <a:off x="0" y="2080"/>
          <a:ext cx="2628900" cy="943007"/>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49352" rIns="186967" bIns="149352" numCol="1" spcCol="1270" anchor="ctr" anchorCtr="0">
          <a:noAutofit/>
        </a:bodyPr>
        <a:lstStyle/>
        <a:p>
          <a:pPr marL="0" lvl="0" indent="0" algn="ctr" defTabSz="933450">
            <a:lnSpc>
              <a:spcPct val="90000"/>
            </a:lnSpc>
            <a:spcBef>
              <a:spcPct val="0"/>
            </a:spcBef>
            <a:spcAft>
              <a:spcPct val="35000"/>
            </a:spcAft>
            <a:buNone/>
          </a:pPr>
          <a:r>
            <a:rPr lang="en-US" sz="2100" kern="1200"/>
            <a:t>Evaluate</a:t>
          </a:r>
        </a:p>
      </dsp:txBody>
      <dsp:txXfrm rot="-10800000">
        <a:off x="0" y="2080"/>
        <a:ext cx="2628900" cy="612955"/>
      </dsp:txXfrm>
    </dsp:sp>
    <dsp:sp modelId="{A86502A7-E202-475C-93ED-389B3FEDF760}">
      <dsp:nvSpPr>
        <dsp:cNvPr id="0" name=""/>
        <dsp:cNvSpPr/>
      </dsp:nvSpPr>
      <dsp:spPr>
        <a:xfrm>
          <a:off x="2628900" y="2080"/>
          <a:ext cx="7886700" cy="61295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rtl="0">
            <a:lnSpc>
              <a:spcPct val="90000"/>
            </a:lnSpc>
            <a:spcBef>
              <a:spcPct val="0"/>
            </a:spcBef>
            <a:spcAft>
              <a:spcPct val="35000"/>
            </a:spcAft>
            <a:buNone/>
          </a:pPr>
          <a:r>
            <a:rPr lang="en-US" sz="1500" kern="1200">
              <a:solidFill>
                <a:prstClr val="black">
                  <a:hueOff val="0"/>
                  <a:satOff val="0"/>
                  <a:lumOff val="0"/>
                  <a:alphaOff val="0"/>
                </a:prstClr>
              </a:solidFill>
              <a:latin typeface="Calibri" panose="020F0502020204030204"/>
              <a:ea typeface="+mn-ea"/>
              <a:cs typeface="+mn-cs"/>
            </a:rPr>
            <a:t>Evaluate the results with manually coded ground truth document</a:t>
          </a:r>
        </a:p>
      </dsp:txBody>
      <dsp:txXfrm>
        <a:off x="2628900" y="2080"/>
        <a:ext cx="7886700" cy="6129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19542 11735 0 0 0,'167'0'0'0'0,"62"0"0"0"0,-2 0 0 0 0,-33 0 0 0 0,-44-6 0 0 0,-35-2 0 0 0,-24 0 0 0 0,-22 1 0 0 0,-16 3 0 0 0,-11 1 0 0 0,-6 2 0 0 0,2 0 0 0 0,2 1 0 0 0,-18 0 0 0 0,-26 1 0 0 0,-31-1 0 0 0,-34-6 0 0 0,-36-8 0 0 0,-25-2 0 0 0,-10 2 0 0 0,14 3 0 0 0,15 4 0 0 0,20 2 0 0 0,20 3 0 0 0,16 2 0 0 0,4 0 0 0 0,5 0 0 0 0,5 1 0 0 0,2-7 0 0 0,2-1 0 0 0,1-1 0 0 0,0 2 0 0 0,0 2 0 0 0,1 1 0 0 0,-1 1 0 0 0,0 2 0 0 0,0 0 0 0 0,-1 0 0 0 0,-6 0 0 0 0,11 1 0 0 0,17-1 0 0 0,23 0 0 0 0,16 0 0 0 0,11 0 0 0 0,5 0 0 0 0,3 0 0 0 0,18 0 0 0 0,24 6 0 0 0,22 9 0 0 0,11 1 0 0 0,-7-2 0 0 0,-17-3 0 0 0,-19-4 0 0 0,-15-2 0 0 0,-12-3 0 0 0,-7-2 0 0 0,-6 0 0 0 0,-1-1 0 0 0,-1 1 0 0 0,0-1 0 0 0,1 1 0 0 0,1-1 0 0 0,0 1 0 0 0,1 0 0 0 0,0 6 0 0 0,1 2 0 0 0,0 0 0 0 0,5 5 0 0 0,3 0 0 0 0,-6-9 0 0 0,-11-4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15665 4112 16383 0 0,'1'0'0'0'0,"2"0"0"0"0,3 0 0 0 0,2 0 0 0 0,1 0 0 0 0,0 0 0 0 0,0 0 0 0 0,-1 0 0 0 0,1 0 0 0 0,-1 0 0 0 0,0 0 0 0 0,-1 0 0 0 0,1 0 0 0 0,1 0 0 0 0,0 0 0 0 0,1 0 0 0 0,-1 0 0 0 0,0 0 0 0 0,-1-2 0 0 0,0 1 0 0 0,0-1 0 0 0,-1 1 0 0 0,1-2 0 0 0,-1 1 0 0 0,1 0 0 0 0,1 1 0 0 0,0 0 0 0 0,1-1 0 0 0,1 0 0 0 0,0 0 0 0 0,-1 1 0 0 0,-1 0 0 0 0,2 1 0 0 0,-1-1 0 0 0,0 1 0 0 0,1 0 0 0 0,0 0 0 0 0,0 0 0 0 0,2 1 0 0 0,2-1 0 0 0,0 0 0 0 0,0 0 0 0 0,-1 0 0 0 0,0 0 0 0 0,-3 0 0 0 0,0 0 0 0 0,-2 0 0 0 0,-1 0 0 0 0,0 0 0 0 0,-1 0 0 0 0,-2 0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16855 4063 16383 0 0,'1'0'0'0'0,"2"0"0"0"0,2 0 0 0 0,0 0 0 0 0,2 0 0 0 0,2 0 0 0 0,4 0 0 0 0,2 0 0 0 0,0 0 0 0 0,1 0 0 0 0,1 0 0 0 0,1 0 0 0 0,2 0 0 0 0,-1 0 0 0 0,0 0 0 0 0,-1 0 0 0 0,0 0 0 0 0,1 0 0 0 0,1 0 0 0 0,-1 0 0 0 0,-1 0 0 0 0,-1 0 0 0 0,-2 0 0 0 0,-1 0 0 0 0,-3 0 0 0 0,-1 0 0 0 0,-1 0 0 0 0,-1 0 0 0 0,-1 0 0 0 0,0 0 0 0 0,0 0 0 0 0,0 0 0 0 0,0 0 0 0 0,0 0 0 0 0,0 0 0 0 0,0 0 0 0 0,0 0 0 0 0,-2 1 0 0 0,1 1 0 0 0,-1 1 0 0 0,1 0 0 0 0,-1 0 0 0 0,0 0 0 0 0,-1 0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18511 4169 16383 0 0,'0'-1'0'0'0,"1"0"0"0"0,3-1 0 0 0,6 1 0 0 0,4 0 0 0 0,2 0 0 0 0,1 1 0 0 0,-3 0 0 0 0,0 0 0 0 0,-1 0 0 0 0,-2 0 0 0 0,0 0 0 0 0,0 0 0 0 0,0 0 0 0 0,2 0 0 0 0,1 0 0 0 0,-1 0 0 0 0,1 0 0 0 0,-1 0 0 0 0,-2 0 0 0 0,-1 0 0 0 0,-1 0 0 0 0,1 0 0 0 0,0 0 0 0 0,0 0 0 0 0,-2 0 0 0 0,1 0 0 0 0,-1 0 0 0 0,0 0 0 0 0,-1 0 0 0 0,0 0 0 0 0,1 0 0 0 0,-1 0 0 0 0,0 0 0 0 0,2 0 0 0 0,1 0 0 0 0,0 0 0 0 0,-1 0 0 0 0,-1 0 0 0 0,1 0 0 0 0,-1 0 0 0 0,-1 0 0 0 0,1 0 0 0 0,-1 0 0 0 0,1 0 0 0 0,-1 0 0 0 0,1 0 0 0 0,-1 0 0 0 0,1 0 0 0 0,-1 0 0 0 0,1 0 0 0 0,-1 0 0 0 0,0 0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20080 4137 16383 0 0,'2'0'0'0'0,"4"0"0"0"0,8 0 0 0 0,4 0 0 0 0,3 0 0 0 0,2 0 0 0 0,1 0 0 0 0,0 0 0 0 0,-4 0 0 0 0,1 0 0 0 0,-3 0 0 0 0,-3 0 0 0 0,-1 0 0 0 0,-2 0 0 0 0,-2 0 0 0 0,0 0 0 0 0,-2 0 0 0 0,0 0 0 0 0,-1 0 0 0 0,0 0 0 0 0,0 0 0 0 0,0 0 0 0 0,0 0 0 0 0,0 0 0 0 0,0 0 0 0 0,0 0 0 0 0,1 0 0 0 0,-1 0 0 0 0,0 0 0 0 0,-1 0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21519 4079 16383 0 0,'1'0'0'0'0,"3"0"0"0"0,6 0 0 0 0,3 0 0 0 0,1 0 0 0 0,0 0 0 0 0,-1 0 0 0 0,-2 0 0 0 0,-1 0 0 0 0,1 0 0 0 0,1 0 0 0 0,-1 0 0 0 0,2 0 0 0 0,0 0 0 0 0,2 0 0 0 0,1 0 0 0 0,0 0 0 0 0,-1 0 0 0 0,0 0 0 0 0,-1 0 0 0 0,-1 0 0 0 0,1 0 0 0 0,-1 0 0 0 0,0 0 0 0 0,1-3 0 0 0,-1 0 0 0 0,1-1 0 0 0,-2 1 0 0 0,1 1 0 0 0,-1 1 0 0 0,-1 0 0 0 0,-1 1 0 0 0,-1-2 0 0 0,-1 1 0 0 0,0-1 0 0 0,-1 1 0 0 0,1 0 0 0 0,-1 1 0 0 0,0-1 0 0 0,1 1 0 0 0,-1 0 0 0 0,1 0 0 0 0,-1 0 0 0 0,0 1 0 0 0,0-1 0 0 0,0 0 0 0 0,0 0 0 0 0,0 0 0 0 0,0 0 0 0 0,0 0 0 0 0,0 0 0 0 0,0 0 0 0 0,-1 0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18033 6295 16383 0 0,'1'0'0'0'0,"2"0"0"0"0,2 0 0 0 0,0 0 0 0 0,4 0 0 0 0,2 0 0 0 0,1 0 0 0 0,1 0 0 0 0,-1 0 0 0 0,0 0 0 0 0,0 0 0 0 0,1 0 0 0 0,0 0 0 0 0,0 0 0 0 0,-1 0 0 0 0,1 0 0 0 0,1 0 0 0 0,-1 0 0 0 0,0 0 0 0 0,1 0 0 0 0,0 0 0 0 0,-1 0 0 0 0,1 0 0 0 0,0 0 0 0 0,-1 0 0 0 0,0 0 0 0 0,-2 0 0 0 0,-1 1 0 0 0,-1 1 0 0 0,0-1 0 0 0,-2 1 0 0 0,1-1 0 0 0,-1-1 0 0 0,0 1 0 0 0,1-1 0 0 0,-1 0 0 0 0,1 0 0 0 0,-1 0 0 0 0,1-1 0 0 0,-1 1 0 0 0,1 2 0 0 0,-1-1 0 0 0,1 1 0 0 0,0-1 0 0 0,-1 0 0 0 0,1 0 0 0 0,-1-1 0 0 0,1 0 0 0 0,0 0 0 0 0,-1 0 0 0 0,1 0 0 0 0,-1 0 0 0 0,1 1 0 0 0,-1 1 0 0 0,1 0 0 0 0,0-1 0 0 0,-1 0 0 0 0,1-1 0 0 0,-1 1 0 0 0,1-1 0 0 0,-1 0 0 0 0,1 0 0 0 0,0 0 0 0 0,-1 0 0 0 0,1 0 0 0 0,-1 0 0 0 0,1-1 0 0 0,0 1 0 0 0,-1 0 0 0 0,1 0 0 0 0,-1 0 0 0 0,1 0 0 0 0,-1 0 0 0 0,1 0 0 0 0,0 0 0 0 0,-1 0 0 0 0,1 0 0 0 0,-1 0 0 0 0,1 2 0 0 0,-1-1 0 0 0,1 1 0 0 0,-1-1 0 0 0,1 0 0 0 0,-1 0 0 0 0,1-1 0 0 0,-1 0 0 0 0,1 0 0 0 0,0 0 0 0 0,-1 0 0 0 0,1 0 0 0 0,1 0 0 0 0,1 0 0 0 0,-1 0 0 0 0,2 0 0 0 0,0 0 0 0 0,-1 0 0 0 0,0 0 0 0 0,-2 0 0 0 0,1 0 0 0 0,-1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0,0-2 0 0 0,-1 1 0 0 0,1-1 0 0 0,-1 1 0 0 0,1 0 0 0 0,-1 0 0 0 0,1 1 0 0 0,-1 0 0 0 0,1 0 0 0 0,-1 0 0 0 0,1 0 0 0 0,-1 0 0 0 0,1 0 0 0 0,0 0 0 0 0,-1 0 0 0 0,1 0 0 0 0,-1 0 0 0 0,1-1 0 0 0,-1-1 0 0 0,1 0 0 0 0,-1 1 0 0 0,1 0 0 0 0,-1 0 0 0 0,1 1 0 0 0,-1 0 0 0 0,0-1 0 0 0,1-1 0 0 0,-1 0 0 0 0,1 1 0 0 0,-1 0 0 0 0,1 1 0 0 0,0-1 0 0 0,-1 1 0 0 0,1 0 0 0 0,-1 0 0 0 0,1 0 0 0 0,0-1 0 0 0,-1-1 0 0 0,1 1 0 0 0,-1-1 0 0 0,1 2 0 0 0,-1-1 0 0 0,1 1 0 0 0,-1 0 0 0 0,1 0 0 0 0,-1 0 0 0 0,1 0 0 0 0,-1 0 0 0 0,1 0 0 0 0,-1 0 0 0 0,0 0 0 0 0,1 0 0 0 0,-1 0 0 0 0,1 0 0 0 0,1 0 0 0 0,1 0 0 0 0,-1-1 0 0 0,2-1 0 0 0,1 0 0 0 0,1 1 0 0 0,-2 0 0 0 0,1 0 0 0 0,0 1 0 0 0,-2 0 0 0 0,0 0 0 0 0,-1 0 0 0 0,1 0 0 0 0,-1 0 0 0 0,1 0 0 0 0,-1 0 0 0 0,-1 0 0 0 0,0 0 0 0 0,0 0 0 0 0,1 0 0 0 0,1 0 0 0 0,-1 0 0 0 0,1 0 0 0 0,-2 0 0 0 0,0 0 0 0 0,0 0 0 0 0,0 0 0 0 0,1 0 0 0 0,1 0 0 0 0,-1 0 0 0 0,0 0 0 0 0,0 0 0 0 0,-1 0 0 0 0,0 0 0 0 0,0 0 0 0 0,-1 0 0 0 0,1 0 0 0 0,-1 0 0 0 0,1 0 0 0 0,1 0 0 0 0,1 0 0 0 0,-1 0 0 0 0,0 0 0 0 0,0 0 0 0 0,-1 0 0 0 0,0 0 0 0 0,0 0 0 0 0,-1 0 0 0 0,1 0 0 0 0,-1 0 0 0 0,1 0 0 0 0,-1 0 0 0 0,1 0 0 0 0,-1 0 0 0 0,1 0 0 0 0,0 0 0 0 0,-1 0 0 0 0,1 0 0 0 0,-1 0 0 0 0,1 0 0 0 0,-1 0 0 0 0,1 0 0 0 0,-1 0 0 0 0,1 0 0 0 0,-1 0 0 0 0,1 0 0 0 0,-1 0 0 0 0,1 0 0 0 0,-1 0 0 0 0,1 0 0 0 0,-1 0 0 0 0,0 0 0 0 0,1 0 0 0 0,-1 0 0 0 0,0 0 0 0 0,0 0 0 0 0,0 0 0 0 0,0 0 0 0 0,0 0 0 0 0,0 0 0 0 0,0 0 0 0 0,0 0 0 0 0,1-1 0 0 0,-1-1 0 0 0,0 0 0 0 0,1 1 0 0 0,0 0 0 0 0,-1 1 0 0 0,1-1 0 0 0,-1 1 0 0 0,1 0 0 0 0,1 0 0 0 0,1 0 0 0 0,-1 0 0 0 0,2 0 0 0 0,1 0 0 0 0,1 0 0 0 0,-2 0 0 0 0,1 0 0 0 0,0-1 0 0 0,0-1 0 0 0,0 1 0 0 0,0-1 0 0 0,0 1 0 0 0,0 1 0 0 0,0 0 0 0 0,1-1 0 0 0,-1 1 0 0 0,0 0 0 0 0,0 1 0 0 0,-1-1 0 0 0,0 0 0 0 0,0 0 0 0 0,-1 0 0 0 0,0-2 0 0 0,0 1 0 0 0,0-1 0 0 0,0 1 0 0 0,-1 0 0 0 0,0 0 0 0 0,0 1 0 0 0,1 0 0 0 0,0 0 0 0 0,0 0 0 0 0,1-1 0 0 0,-1-1 0 0 0,0 0 0 0 0,-2 1 0 0 0,1 0 0 0 0,-1 0 0 0 0,-1 1 0 0 0,1 0 0 0 0,-1 0 0 0 0,0 0 0 0 0,0 0 0 0 0,1 0 0 0 0,-3 0 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15566 6541 16383 0 0,'-1'0'0'0'0,"1"0"0"0"0,3 0 0 0 0,2 0 0 0 0,4 0 0 0 0,2 0 0 0 0,3 0 0 0 0,2 0 0 0 0,0 0 0 0 0,0 0 0 0 0,-1 0 0 0 0,-1 0 0 0 0,0 0 0 0 0,-2 0 0 0 0,-1 0 0 0 0,0 0 0 0 0,0 0 0 0 0,1 0 0 0 0,1 0 0 0 0,-1 0 0 0 0,1 0 0 0 0,2 0 0 0 0,-1 0 0 0 0,2 0 0 0 0,-1 0 0 0 0,0 0 0 0 0,-1 0 0 0 0,0 0 0 0 0,0 0 0 0 0,-1 0 0 0 0,-1 0 0 0 0,0 0 0 0 0,-1 0 0 0 0,1 0 0 0 0,-2 0 0 0 0,2 0 0 0 0,-1 0 0 0 0,2 0 0 0 0,-2 0 0 0 0,2 0 0 0 0,0 0 0 0 0,0 0 0 0 0,1 0 0 0 0,-2 0 0 0 0,0 0 0 0 0,-2 0 0 0 0,0 0 0 0 0,1 0 0 0 0,-2 0 0 0 0,0 0 0 0 0,2 0 0 0 0,-1 0 0 0 0,1 0 0 0 0,2 0 0 0 0,-1 0 0 0 0,0 0 0 0 0,-1 0 0 0 0,-2 0 0 0 0,0 0 0 0 0,-1 0 0 0 0,-2 1 0 0 0,-2 0 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15531 6692 16383 0 0,'-2'0'0'0'0,"2"0"0"0"0,2 0 0 0 0,1 0 0 0 0,4 0 0 0 0,1 0 0 0 0,1 0 0 0 0,2 0 0 0 0,0 0 0 0 0,0 0 0 0 0,-1 0 0 0 0,0 0 0 0 0,1 0 0 0 0,-1 0 0 0 0,-1 0 0 0 0,1 0 0 0 0,1 0 0 0 0,-2 0 0 0 0,1 0 0 0 0,-2 0 0 0 0,0 0 0 0 0,0 0 0 0 0,0 0 0 0 0,-1 0 0 0 0,1 0 0 0 0,-1 0 0 0 0,1 0 0 0 0,-1 0 0 0 0,1 0 0 0 0,-1 0 0 0 0,1 0 0 0 0,-1 0 0 0 0,1 0 0 0 0,0 0 0 0 0,-1 0 0 0 0,0 0 0 0 0,1 0 0 0 0,-1 0 0 0 0,1 0 0 0 0,-1 0 0 0 0,0 0 0 0 0,1 0 0 0 0,-1 0 0 0 0,0 0 0 0 0,0 0 0 0 0,0 0 0 0 0,0 0 0 0 0,0 0 0 0 0,1 0 0 0 0,-2 0 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15570 6796 16383 0 0,'1'0'0'0'0,"5"0"0"0"0,3 0 0 0 0,5 0 0 0 0,2 0 0 0 0,2 0 0 0 0,0 0 0 0 0,-1 0 0 0 0,-1 0 0 0 0,0 0 0 0 0,-2 0 0 0 0,0 0 0 0 0,0 0 0 0 0,-1 0 0 0 0,1 0 0 0 0,-2 0 0 0 0,-1 0 0 0 0,1 0 0 0 0,-1 0 0 0 0,-1 0 0 0 0,-1 0 0 0 0,0 0 0 0 0,-1 0 0 0 0,0 0 0 0 0,-1 0 0 0 0,1 0 0 0 0,-1 0 0 0 0,0 0 0 0 0,1 0 0 0 0,-1 0 0 0 0,1 0 0 0 0,-1 0 0 0 0,1 0 0 0 0,0 0 0 0 0,-1 0 0 0 0,1 0 0 0 0,-1 0 0 0 0,0 0 0 0 0,0 0 0 0 0,1 0 0 0 0,-2 0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15594 6859 16383 0 0,'2'0'0'0'0,"0"0"0"0"0,3 0 0 0 0,2 0 0 0 0,2 0 0 0 0,2 0 0 0 0,2 0 0 0 0,2 0 0 0 0,1 0 0 0 0,-1 0 0 0 0,1 0 0 0 0,2 0 0 0 0,0 0 0 0 0,0 0 0 0 0,-1 0 0 0 0,3 0 0 0 0,-1 0 0 0 0,0 0 0 0 0,0 0 0 0 0,-2 0 0 0 0,-2 0 0 0 0,-1 0 0 0 0,-3 0 0 0 0,-1 0 0 0 0,-1 0 0 0 0,-1 0 0 0 0,1 0 0 0 0,0 0 0 0 0,2 0 0 0 0,0 0 0 0 0,1 0 0 0 0,0 0 0 0 0,0 0 0 0 0,0 0 0 0 0,-1 0 0 0 0,-1 0 0 0 0,-1 0 0 0 0,0 0 0 0 0,-1 0 0 0 0,-1 0 0 0 0,1 0 0 0 0,-1 0 0 0 0,0 0 0 0 0,1 0 0 0 0,-1 0 0 0 0,0 0 0 0 0,1 0 0 0 0,-1 0 0 0 0,0 0 0 0 0,1 0 0 0 0,-1 0 0 0 0,1 0 0 0 0,-1 0 0 0 0,1 0 0 0 0,-1 0 0 0 0,-1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21396 11001 0 0 0,'-6'0'0'0'0,"-8"-6"0"0"0,-15-3 0 0 0,-20 2 0 0 0,-27 0 0 0 0,-19-3 0 0 0,-13-2 0 0 0,1 3 0 0 0,-1 2 0 0 0,6 3 0 0 0,8 1 0 0 0,13 2 0 0 0,15 1 0 0 0,12 0 0 0 0,9 0 0 0 0,6 1 0 0 0,4-1 0 0 0,1 1 0 0 0,0-1 0 0 0,0 0 0 0 0,-1 0 0 0 0,-6 0 0 0 0,-3 0 0 0 0,0 0 0 0 0,-5 0 0 0 0,0 0 0 0 0,2 0 0 0 0,2 0 0 0 0,4 0 0 0 0,1 0 0 0 0,2 0 0 0 0,2 0 0 0 0,-1 0 0 0 0,1 0 0 0 0,0 0 0 0 0,0 6 0 0 0,6 2 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15595 6971 16383 0 0,'1'0'0'0'0,"5"0"0"0"0,3 0 0 0 0,3 0 0 0 0,4 0 0 0 0,2 0 0 0 0,0 0 0 0 0,1 0 0 0 0,2 0 0 0 0,-1 0 0 0 0,0 0 0 0 0,1 0 0 0 0,0 0 0 0 0,-1 0 0 0 0,-1 0 0 0 0,-1 0 0 0 0,0 0 0 0 0,-1 0 0 0 0,-2 0 0 0 0,0 0 0 0 0,-1 0 0 0 0,0 0 0 0 0,-1 0 0 0 0,1 0 0 0 0,1 0 0 0 0,0 0 0 0 0,0 0 0 0 0,-1 0 0 0 0,-1 0 0 0 0,-1 0 0 0 0,-2 0 0 0 0,-1 0 0 0 0,-1 0 0 0 0,0 0 0 0 0,-1 0 0 0 0,1 0 0 0 0,-1 0 0 0 0,0 0 0 0 0,1 0 0 0 0,-1 0 0 0 0,1 0 0 0 0,-1 0 0 0 0,0 0 0 0 0,-1 0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15580 7091 16383 0 0,'1'0'0'0'0,"2"0"0"0"0,2 0 0 0 0,1 0 0 0 0,2 0 0 0 0,1 0 0 0 0,3 0 0 0 0,3 0 0 0 0,2 0 0 0 0,3 0 0 0 0,2 0 0 0 0,1 0 0 0 0,-1 0 0 0 0,-1 0 0 0 0,-1 0 0 0 0,-4 0 0 0 0,0 0 0 0 0,-3 0 0 0 0,0 0 0 0 0,1 0 0 0 0,0 0 0 0 0,-1 0 0 0 0,1 0 0 0 0,-1 0 0 0 0,0 0 0 0 0,-1 0 0 0 0,0 0 0 0 0,2 0 0 0 0,-1 0 0 0 0,0 0 0 0 0,1 0 0 0 0,1 0 0 0 0,0 0 0 0 0,0 0 0 0 0,0 0 0 0 0,-1 0 0 0 0,0 0 0 0 0,0 0 0 0 0,-1 0 0 0 0,-2 0 0 0 0,-1 0 0 0 0,-1 0 0 0 0,0 0 0 0 0,1 0 0 0 0,0 0 0 0 0,-2 0 0 0 0,1 0 0 0 0,-1 0 0 0 0,0 0 0 0 0,-1 0 0 0 0,1 0 0 0 0,-1 0 0 0 0,0 0 0 0 0,0 0 0 0 0,0 0 0 0 0,0 0 0 0 0,1 0 0 0 0,-1 0 0 0 0,1 0 0 0 0,-1 0 0 0 0,1 0 0 0 0,-1 0 0 0 0,1 0 0 0 0,0 0 0 0 0,-1 0 0 0 0,1 0 0 0 0,-1 0 0 0 0,0 0 0 0 0,1 0 0 0 0,-1 0 0 0 0,-2 0 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16602 6589 16383 0 0,'2'0'0'0'0,"2"0"0"0"0,4 0 0 0 0,1 0 0 0 0,0 0 0 0 0,2 0 0 0 0,2 0 0 0 0,0 0 0 0 0,-1 0 0 0 0,0 0 0 0 0,1 0 0 0 0,0 0 0 0 0,0 0 0 0 0,0 0 0 0 0,-1 0 0 0 0,2 0 0 0 0,-1 0 0 0 0,-1 0 0 0 0,-1 0 0 0 0,-2 0 0 0 0,-1 0 0 0 0,0 0 0 0 0,0 0 0 0 0,-1 0 0 0 0,0 0 0 0 0,1 0 0 0 0,-1 0 0 0 0,1 0 0 0 0,-1 0 0 0 0,1 0 0 0 0,-1 0 0 0 0,1-1 0 0 0,-1-1 0 0 0,0 1 0 0 0,1-1 0 0 0,1 2 0 0 0,2-1 0 0 0,2 1 0 0 0,2 0 0 0 0,1-2 0 0 0,0 0 0 0 0,0 0 0 0 0,-1 1 0 0 0,-1 0 0 0 0,-2 0 0 0 0,-2 1 0 0 0,-1 0 0 0 0,-1 0 0 0 0,0 0 0 0 0,-1 0 0 0 0,0 0 0 0 0,0 0 0 0 0,1 0 0 0 0,-1 0 0 0 0,0 0 0 0 0,0 0 0 0 0,-1 0 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16580 6747 16383 0 0,'1'0'0'0'0,"3"0"0"0"0,6 0 0 0 0,4 0 0 0 0,2 0 0 0 0,2 0 0 0 0,0 0 0 0 0,2 0 0 0 0,-1 0 0 0 0,1 0 0 0 0,1 0 0 0 0,1 0 0 0 0,0 0 0 0 0,2 0 0 0 0,0 0 0 0 0,0 0 0 0 0,-1 0 0 0 0,-2 0 0 0 0,-1 0 0 0 0,-2 0 0 0 0,0 0 0 0 0,-1 0 0 0 0,-2 0 0 0 0,-1 0 0 0 0,1 0 0 0 0,0 0 0 0 0,0 0 0 0 0,-1 0 0 0 0,-1 0 0 0 0,-2 0 0 0 0,-1 0 0 0 0,-2 0 0 0 0,0 0 0 0 0,-1 0 0 0 0,0 0 0 0 0,0 0 0 0 0,0 0 0 0 0,0 0 0 0 0,0 0 0 0 0,0 0 0 0 0,0 0 0 0 0,0 0 0 0 0,1 0 0 0 0,-1 0 0 0 0,1 0 0 0 0,-1 0 0 0 0,1 0 0 0 0,0 0 0 0 0,-1 0 0 0 0,1 0 0 0 0,-1 0 0 0 0,0 0 0 0 0,0 0 0 0 0,0 0 0 0 0,0 0 0 0 0,0 0 0 0 0,0 0 0 0 0,1 0 0 0 0,-1 0 0 0 0,0 0 0 0 0,-1 0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16630 6881 16383 0 0,'3'0'0'0'0,"1"0"0"0"0,4 0 0 0 0,2 0 0 0 0,3 0 0 0 0,3 0 0 0 0,2 0 0 0 0,1 0 0 0 0,1-3 0 0 0,1-1 0 0 0,0 0 0 0 0,0 2 0 0 0,-2-1 0 0 0,-1 2 0 0 0,0 0 0 0 0,-1 1 0 0 0,0 0 0 0 0,0 0 0 0 0,-1 0 0 0 0,1 1 0 0 0,-1-1 0 0 0,1 0 0 0 0,0 0 0 0 0,-1 0 0 0 0,1 0 0 0 0,0 0 0 0 0,-2 0 0 0 0,0 0 0 0 0,-2 0 0 0 0,-1 0 0 0 0,-2 0 0 0 0,0 0 0 0 0,0 0 0 0 0,0 0 0 0 0,-1 0 0 0 0,-1 0 0 0 0,0 0 0 0 0,0 0 0 0 0,-1 0 0 0 0,0 0 0 0 0,0 0 0 0 0,0 0 0 0 0,1 0 0 0 0,-1 0 0 0 0,0 0 0 0 0,0 0 0 0 0,0 0 0 0 0,1 0 0 0 0,-1 0 0 0 0,-2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16577 6993 16383 0 0,'-2'0'0'0'0,"2"0"0"0"0,2 0 0 0 0,3 0 0 0 0,2 0 0 0 0,3 0 0 0 0,0 0 0 0 0,3 0 0 0 0,1 0 0 0 0,3 0 0 0 0,1 0 0 0 0,1 0 0 0 0,0 0 0 0 0,-1 0 0 0 0,2 0 0 0 0,-2 0 0 0 0,-1 0 0 0 0,0 0 0 0 0,0 0 0 0 0,-1 0 0 0 0,1 0 0 0 0,-3 0 0 0 0,3 0 0 0 0,-2 0 0 0 0,1 0 0 0 0,-1 0 0 0 0,-1 0 0 0 0,-1 0 0 0 0,-1 0 0 0 0,0 0 0 0 0,0 0 0 0 0,-1 0 0 0 0,1 0 0 0 0,0 0 0 0 0,0 0 0 0 0,0 0 0 0 0,-1 0 0 0 0,-2 0 0 0 0,0 0 0 0 0,0 0 0 0 0,-2 0 0 0 0,1 0 0 0 0,-1 0 0 0 0,0 0 0 0 0,0 0 0 0 0,0 0 0 0 0,0 0 0 0 0,1 0 0 0 0,-1 0 0 0 0,3 0 0 0 0,-1-1 0 0 0,1-1 0 0 0,1 0 0 0 0,-1 1 0 0 0,1 0 0 0 0,-2 1 0 0 0,0-1 0 0 0,-2 1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16580 7113 16383 0 0,'2'0'0'0'0,"4"0"0"0"0,2 0 0 0 0,3 0 0 0 0,1 0 0 0 0,3 0 0 0 0,1 0 0 0 0,3 0 0 0 0,0 0 0 0 0,1 0 0 0 0,-1 0 0 0 0,-1 0 0 0 0,0 0 0 0 0,2 0 0 0 0,1 0 0 0 0,0 0 0 0 0,2 0 0 0 0,-1 0 0 0 0,0 0 0 0 0,-3 0 0 0 0,-2 0 0 0 0,-1 0 0 0 0,-2 0 0 0 0,-3 0 0 0 0,-1 0 0 0 0,0 0 0 0 0,0 0 0 0 0,-1 0 0 0 0,0 0 0 0 0,1 0 0 0 0,0 0 0 0 0,0 0 0 0 0,-1 0 0 0 0,-1 0 0 0 0,0 0 0 0 0,0 0 0 0 0,-1 0 0 0 0,1 0 0 0 0,-1 0 0 0 0,0 0 0 0 0,0 0 0 0 0,1 0 0 0 0,-1 0 0 0 0,0 0 0 0 0,1 0 0 0 0,-1 0 0 0 0,1 0 0 0 0,-1 0 0 0 0,1 0 0 0 0,-1 0 0 0 0,1 0 0 0 0,-1 0 0 0 0,1 0 0 0 0,-1 0 0 0 0,1 0 0 0 0,-1 1 0 0 0,0 1 0 0 0,0-1 0 0 0,0 0 0 0 0,0 0 0 0 0,0 0 0 0 0,1-1 0 0 0,0 0 0 0 0,-1 0 0 0 0,1 0 0 0 0,-1 0 0 0 0,1 0 0 0 0,-2 1 0 0 0,-1 1 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16543 7285 16383 0 0,'2'0'0'0'0,"3"0"0"0"0,1 0 0 0 0,2 0 0 0 0,5 0 0 0 0,2 0 0 0 0,-2 0 0 0 0,3 0 0 0 0,2 0 0 0 0,-2 0 0 0 0,-1 0 0 0 0,3 0 0 0 0,0 0 0 0 0,3 0 0 0 0,-1 0 0 0 0,2 0 0 0 0,0 0 0 0 0,-1 0 0 0 0,-2 0 0 0 0,0 0 0 0 0,-3 0 0 0 0,-1 0 0 0 0,-1 0 0 0 0,-1 0 0 0 0,0 0 0 0 0,0 0 0 0 0,0 0 0 0 0,-1 0 0 0 0,-1 0 0 0 0,-1 0 0 0 0,-1 0 0 0 0,-1 0 0 0 0,0 0 0 0 0,-1 0 0 0 0,0 0 0 0 0,1 0 0 0 0,-1 0 0 0 0,1 0 0 0 0,1 0 0 0 0,0 0 0 0 0,1 0 0 0 0,-1 0 0 0 0,0 0 0 0 0,-1 0 0 0 0,0 0 0 0 0,0 0 0 0 0,-1 0 0 0 0,0 0 0 0 0,0 0 0 0 0,0 0 0 0 0,-1 0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16537 7459 16383 0 0,'1'0'0'0'0,"2"0"0"0"0,3 0 0 0 0,6 0 0 0 0,2 0 0 0 0,2 0 0 0 0,0 0 0 0 0,2 0 0 0 0,-1 0 0 0 0,0 0 0 0 0,-2 0 0 0 0,-2 0 0 0 0,0 0 0 0 0,-2 0 0 0 0,0 0 0 0 0,-1 0 0 0 0,1 0 0 0 0,-1 0 0 0 0,-1 0 0 0 0,-1 0 0 0 0,0 0 0 0 0,0 0 0 0 0,0 0 0 0 0,-1 0 0 0 0,1 0 0 0 0,-1 0 0 0 0,0 0 0 0 0,1 0 0 0 0,0 0 0 0 0,-1 0 0 0 0,1 0 0 0 0,1 0 0 0 0,0 0 0 0 0,1 0 0 0 0,1 0 0 0 0,1 0 0 0 0,2 0 0 0 0,1 0 0 0 0,0 0 0 0 0,-1 0 0 0 0,0 0 0 0 0,-2 0 0 0 0,-1 0 0 0 0,1 0 0 0 0,-2 0 0 0 0,-1 0 0 0 0,0 0 0 0 0,-1 0 0 0 0,-1 0 0 0 0,1 0 0 0 0,-1 0 0 0 0,0 0 0 0 0,1 0 0 0 0,-2 0 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16618 7611 16383 0 0,'2'0'0'0'0,"4"0"0"0"0,7 0 0 0 0,7 0 0 0 0,6 0 0 0 0,4 0 0 0 0,3 0 0 0 0,2 0 0 0 0,-4 0 0 0 0,-1 0 0 0 0,-2 0 0 0 0,-3 0 0 0 0,-2 0 0 0 0,-2 0 0 0 0,-3 0 0 0 0,0 0 0 0 0,-2 0 0 0 0,-1 0 0 0 0,-2 0 0 0 0,-3 0 0 0 0,-1 0 0 0 0,-1 0 0 0 0,0 0 0 0 0,-2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21908 4642 0 0 0,'6'0'0'0'0,"8"0"0"0"0,8 0 0 0 0,7 0 0 0 0,4 0 0 0 0,3 0 0 0 0,2 0 0 0 0,0 0 0 0 0,0 0 0 0 0,6 0 0 0 0,14 0 0 0 0,16 0 0 0 0,8 0 0 0 0,2 0 0 0 0,-7 0 0 0 0,-4 0 0 0 0,-2 0 0 0 0,-7 0 0 0 0,-8 0 0 0 0,-8 0 0 0 0,-5 0 0 0 0,2 0 0 0 0,0 0 0 0 0,-2 0 0 0 0,-2 0 0 0 0,5 0 0 0 0,7 0 0 0 0,6 0 0 0 0,0 0 0 0 0,-4 0 0 0 0,1 0 0 0 0,3 0 0 0 0,5 0 0 0 0,3 0 0 0 0,9 0 0 0 0,10 0 0 0 0,10 0 0 0 0,0 0 0 0 0,-4 0 0 0 0,2-6 0 0 0,-4-3 0 0 0,-4 2 0 0 0,-4 0 0 0 0,-10 3 0 0 0,-5 1 0 0 0,-1 1 0 0 0,0 2 0 0 0,1 0 0 0 0,3 0 0 0 0,0 0 0 0 0,77 1 0 0 0,24-1 0 0 0,3 0 0 0 0,-10 0 0 0 0,-21 0 0 0 0,-21 0 0 0 0,-20 0 0 0 0,-21 0 0 0 0,-12 0 0 0 0,-11 0 0 0 0,-3 0 0 0 0,1 0 0 0 0,4 0 0 0 0,4 0 0 0 0,3 0 0 0 0,4 0 0 0 0,1 0 0 0 0,-6 0 0 0 0,0 0 0 0 0,0 0 0 0 0,1 0 0 0 0,-4 0 0 0 0,-1 0 0 0 0,8 0 0 0 0,5 0 0 0 0,1 0 0 0 0,7 0 0 0 0,2 0 0 0 0,-8 0 0 0 0,101 0 0 0 0,27 0 0 0 0,-16 0 0 0 0,-33 0 0 0 0,-38 0 0 0 0,-32 0 0 0 0,-24 0 0 0 0,-17 0 0 0 0,-10 0 0 0 0,-5 0 0 0 0,0 0 0 0 0,6 0 0 0 0,3 0 0 0 0,2 0 0 0 0,6 0 0 0 0,1 0 0 0 0,5 0 0 0 0,6 0 0 0 0,-2 0 0 0 0,4 0 0 0 0,-4 0 0 0 0,1-6 0 0 0,3-2 0 0 0,4 0 0 0 0,3 2 0 0 0,3 1 0 0 0,1 2 0 0 0,7 2 0 0 0,9 0 0 0 0,2 1 0 0 0,-2 1 0 0 0,-10-1 0 0 0,-12 0 0 0 0,-11 1 0 0 0,-2-1 0 0 0,2 0 0 0 0,10 0 0 0 0,7 0 0 0 0,3 0 0 0 0,-4 0 0 0 0,-9 0 0 0 0,-2 6 0 0 0,1 2 0 0 0,3 0 0 0 0,-4-1 0 0 0,-6-3 0 0 0,1-1 0 0 0,-3-2 0 0 0,2 0 0 0 0,4-1 0 0 0,-1 0 0 0 0,2-1 0 0 0,3 1 0 0 0,4 0 0 0 0,2-7 0 0 0,-3-1 0 0 0,-1 0 0 0 0,-5 2 0 0 0,0 1 0 0 0,3 2 0 0 0,2 2 0 0 0,4 0 0 0 0,8 1 0 0 0,4 1 0 0 0,0-1 0 0 0,0 0 0 0 0,-8 1 0 0 0,-10-1 0 0 0,-10 0 0 0 0,-6 0 0 0 0,0 0 0 0 0,5 0 0 0 0,1 0 0 0 0,-4 0 0 0 0,-14 0 0 0 0,-27-6 0 0 0,-39-3 0 0 0,-51 2 0 0 0,-37 0 0 0 0,-16 3 0 0 0,-3 1 0 0 0,8 1 0 0 0,22 2 0 0 0,10-6 0 0 0,-3-2 0 0 0,-9 0 0 0 0,-4 2 0 0 0,-1 8 0 0 0,6 4 0 0 0,10 0 0 0 0,16 0 0 0 0,16-1 0 0 0,6-2 0 0 0,9-1 0 0 0,0-2 0 0 0,3 1 0 0 0,-2-1 0 0 0,1-1 0 0 0,4 1 0 0 0,3 0 0 0 0,3 0 0 0 0,-4 0 0 0 0,-1-1 0 0 0,-4 1 0 0 0,-1 0 0 0 0,-3 0 0 0 0,0 0 0 0 0,-2 0 0 0 0,2 7 0 0 0,4 1 0 0 0,4 0 0 0 0,4-2 0 0 0,3-1 0 0 0,-5-3 0 0 0,0 6 0 0 0,0 1 0 0 0,2-1 0 0 0,-5-2 0 0 0,-6-2 0 0 0,-13-1 0 0 0,-8-2 0 0 0,-9-1 0 0 0,-4 6 0 0 0,-5 2 0 0 0,-6 0 0 0 0,2-2 0 0 0,-2-2 0 0 0,-3-1 0 0 0,4-2 0 0 0,5-1 0 0 0,7 0 0 0 0,4 0 0 0 0,5 0 0 0 0,2 0 0 0 0,7-1 0 0 0,10 1 0 0 0,1 0 0 0 0,5 6 0 0 0,4 2 0 0 0,-2 0 0 0 0,1-1 0 0 0,3-3 0 0 0,2-1 0 0 0,3-2 0 0 0,-5 0 0 0 0,0-1 0 0 0,0 0 0 0 0,3-1 0 0 0,1 1 0 0 0,3 0 0 0 0,0 0 0 0 0,-5-1 0 0 0,-2 1 0 0 0,-5 0 0 0 0,-13 0 0 0 0,-2 0 0 0 0,-2 0 0 0 0,3 0 0 0 0,8 0 0 0 0,0 0 0 0 0,3 0 0 0 0,11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16583 7793 16383 0 0,'2'0'0'0'0,"2"0"0"0"0,2 0 0 0 0,1 0 0 0 0,1 0 0 0 0,0 0 0 0 0,-1 0 0 0 0,3 0 0 0 0,-1 0 0 0 0,1 0 0 0 0,-1 0 0 0 0,-1 0 0 0 0,0 0 0 0 0,0 0 0 0 0,0 0 0 0 0,-1 0 0 0 0,1 0 0 0 0,-1 0 0 0 0,1 0 0 0 0,-1 0 0 0 0,1 0 0 0 0,0 0 0 0 0,-1 0 0 0 0,1 0 0 0 0,-1 0 0 0 0,1 0 0 0 0,-1 0 0 0 0,1 0 0 0 0,-1 0 0 0 0,1 0 0 0 0,-1 0 0 0 0,1 0 0 0 0,-1 0 0 0 0,0 0 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16600 7838 16383 0 0,'0'-2'0'0'0,"2"1"0"0"0,3-1 0 0 0,2 1 0 0 0,2 0 0 0 0,2 1 0 0 0,2-1 0 0 0,4 1 0 0 0,1 0 0 0 0,1 0 0 0 0,2 0 0 0 0,0 1 0 0 0,-1-1 0 0 0,-2 0 0 0 0,-1 0 0 0 0,-3 0 0 0 0,-1 0 0 0 0,1 0 0 0 0,1 0 0 0 0,0 0 0 0 0,-1 0 0 0 0,2 0 0 0 0,-1 0 0 0 0,1 0 0 0 0,-2 0 0 0 0,-2 0 0 0 0,-1 0 0 0 0,0 0 0 0 0,-1 0 0 0 0,0 0 0 0 0,0 0 0 0 0,2 0 0 0 0,2 0 0 0 0,-1 0 0 0 0,1 0 0 0 0,0 0 0 0 0,0 0 0 0 0,-2 0 0 0 0,-1 0 0 0 0,-2 0 0 0 0,0 0 0 0 0,-1 0 0 0 0,-1 0 0 0 0,1 0 0 0 0,-1 0 0 0 0,0 0 0 0 0,1 0 0 0 0,-1 0 0 0 0,0 0 0 0 0,1 0 0 0 0,-2 0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16564 7680 16383 0 0,'-1'0'0'0'0,"1"0"0"0"0,1 0 0 0 0,4 0 0 0 0,2 0 0 0 0,1 0 0 0 0,2 0 0 0 0,2 0 0 0 0,2 0 0 0 0,1 0 0 0 0,1 0 0 0 0,0 0 0 0 0,-1 0 0 0 0,-2 0 0 0 0,-1 0 0 0 0,-2 0 0 0 0,-1 0 0 0 0,0 0 0 0 0,-2 0 0 0 0,1 0 0 0 0,-1 0 0 0 0,2 0 0 0 0,2 0 0 0 0,0 0 0 0 0,0 0 0 0 0,1 0 0 0 0,-1 0 0 0 0,0 0 0 0 0,-1 0 0 0 0,-1 0 0 0 0,-1 0 0 0 0,-1 0 0 0 0,1 0 0 0 0,-1 0 0 0 0,1 0 0 0 0,1 0 0 0 0,0 0 0 0 0,0 0 0 0 0,1 0 0 0 0,-2 0 0 0 0,1 0 0 0 0,-1 0 0 0 0,-2 0 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16598 7962 16383 0 0,'2'0'0'0'0,"2"0"0"0"0,4 0 0 0 0,5 0 0 0 0,6 0 0 0 0,0 0 0 0 0,1 0 0 0 0,1 0 0 0 0,0 0 0 0 0,-3 0 0 0 0,-4 0 0 0 0,-1 0 0 0 0,-3 0 0 0 0,-2 0 0 0 0,0 0 0 0 0,-2 0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16572 8076 16383 0 0,'2'0'0'0'0,"2"0"0"0"0,2 0 0 0 0,1 0 0 0 0,1 0 0 0 0,1 0 0 0 0,0 0 0 0 0,0 0 0 0 0,0 0 0 0 0,-1 0 0 0 0,0 0 0 0 0,0 0 0 0 0,-1 0 0 0 0,1 0 0 0 0,-1 0 0 0 0,0 0 0 0 0,1 0 0 0 0,-1 0 0 0 0,0-1 0 0 0,1-1 0 0 0,-1 1 0 0 0,1-1 0 0 0,0 1 0 0 0,-1 1 0 0 0,1-1 0 0 0,-2 1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16589 8170 16383 0 0,'1'0'0'0'0,"3"0"0"0"0,2 0 0 0 0,2 0 0 0 0,1 0 0 0 0,3 0 0 0 0,2 0 0 0 0,2 0 0 0 0,-2 0 0 0 0,1 0 0 0 0,-1 0 0 0 0,-1 0 0 0 0,0 0 0 0 0,-2 0 0 0 0,-1 0 0 0 0,0 0 0 0 0,1 0 0 0 0,0 0 0 0 0,0 0 0 0 0,-1 0 0 0 0,0 0 0 0 0,-1 0 0 0 0,-1 0 0 0 0,0 0 0 0 0,-1 0 0 0 0,1 0 0 0 0,-1 0 0 0 0,1 0 0 0 0,-1 0 0 0 0,1 0 0 0 0,-1 0 0 0 0,1 0 0 0 0,-1 0 0 0 0,2 0 0 0 0,1 0 0 0 0,1 0 0 0 0,2 0 0 0 0,0 0 0 0 0,-1 0 0 0 0,0 0 0 0 0,0 0 0 0 0,-2 0 0 0 0,0 0 0 0 0,0 0 0 0 0,0 0 0 0 0,0 0 0 0 0,1 0 0 0 0,-1 0 0 0 0,0 0 0 0 0,1-2 0 0 0,0 1 0 0 0,-1-1 0 0 0,0 0 0 0 0,-2 1 0 0 0,1 1 0 0 0,-2-1 0 0 0,1 1 0 0 0,-1-1 0 0 0,1-1 0 0 0,-1 0 0 0 0,0 1 0 0 0,1 0 0 0 0,-1-1 0 0 0,1 0 0 0 0,-1 1 0 0 0,1-1 0 0 0,-1 0 0 0 0,0 0 0 0 0,0 0 0 0 0,1 1 0 0 0,-1-1 0 0 0,0 0 0 0 0,1 0 0 0 0,-1 0 0 0 0,0 0 0 0 0,0 0 0 0 0,0 0 0 0 0,0 1 0 0 0,1 0 0 0 0,-3 0 0 0 0,1-1 0 0 0,0 0 0 0 0,-2 0 0 0 0,0 0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16573 8328 16383 0 0,'2'0'0'0'0,"3"0"0"0"0,2 0 0 0 0,3 0 0 0 0,3 0 0 0 0,0 0 0 0 0,2 0 0 0 0,-1 0 0 0 0,4 0 0 0 0,1 0 0 0 0,0 0 0 0 0,1 0 0 0 0,1 0 0 0 0,-1 0 0 0 0,-1 0 0 0 0,-1 0 0 0 0,-1 0 0 0 0,-2 0 0 0 0,0 0 0 0 0,0 0 0 0 0,-1 0 0 0 0,-1 0 0 0 0,2 0 0 0 0,0 0 0 0 0,-1 0 0 0 0,-2 0 0 0 0,-1 0 0 0 0,-2 0 0 0 0,0 0 0 0 0,-1 0 0 0 0,-1 0 0 0 0,0 0 0 0 0,1 0 0 0 0,-1 0 0 0 0,0 0 0 0 0,1 0 0 0 0,-1 0 0 0 0,1 0 0 0 0,-1 0 0 0 0,1 0 0 0 0,-1 0 0 0 0,1 0 0 0 0,0 0 0 0 0,-1 0 0 0 0,1 0 0 0 0,-1 0 0 0 0,1 0 0 0 0,-1 0 0 0 0,1 0 0 0 0,-1 0 0 0 0,2 0 0 0 0,1 0 0 0 0,0 0 0 0 0,-1 0 0 0 0,-1 0 0 0 0,1 0 0 0 0,-1 0 0 0 0,-1 0 0 0 0,1 0 0 0 0,-1 0 0 0 0,0 0 0 0 0,0 0 0 0 0,1 0 0 0 0,-1 0 0 0 0,1 0 0 0 0,-1 0 0 0 0,1 0 0 0 0,-1 0 0 0 0,1 0 0 0 0,-1 0 0 0 0,1 0 0 0 0,0 0 0 0 0,-2 0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17444 6557 16383 0 0,'3'0'0'0'0,"7"0"0"0"0,4 0 0 0 0,6 0 0 0 0,3 0 0 0 0,1 0 0 0 0,1 0 0 0 0,-1 0 0 0 0,-2 0 0 0 0,-1 0 0 0 0,-4 0 0 0 0,-1 0 0 0 0,-2 0 0 0 0,-3 0 0 0 0,-1 0 0 0 0,-2 0 0 0 0,0 0 0 0 0,-1 0 0 0 0,-1 0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17425 6718 16383 0 0,'2'0'0'0'0,"0"0"0"0"0,3 0 0 0 0,0 0 0 0 0,4 0 0 0 0,0 0 0 0 0,1 0 0 0 0,1 0 0 0 0,0 0 0 0 0,1 0 0 0 0,0 0 0 0 0,-1 0 0 0 0,-1 0 0 0 0,-1 0 0 0 0,-1 0 0 0 0,0 0 0 0 0,0 0 0 0 0,-1 0 0 0 0,1 0 0 0 0,-1 0 0 0 0,0 0 0 0 0,1 0 0 0 0,-1 0 0 0 0,1 0 0 0 0,-1 0 0 0 0,1 0 0 0 0,0 0 0 0 0,-1 0 0 0 0,1 0 0 0 0,-1 0 0 0 0,1 0 0 0 0,-1 0 0 0 0,1 0 0 0 0,-1 0 0 0 0,0 0 0 0 0,1 0 0 0 0,-1 0 0 0 0,0 0 0 0 0,1 0 0 0 0,-1 0 0 0 0,1 0 0 0 0,-1 0 0 0 0,1 0 0 0 0,-1 0 0 0 0,0 0 0 0 0,1 0 0 0 0,-1 0 0 0 0,1 0 0 0 0,0 0 0 0 0,-1 0 0 0 0,1 0 0 0 0,-1 0 0 0 0,1 0 0 0 0,-1 0 0 0 0,1 0 0 0 0,0 0 0 0 0,-1 0 0 0 0,1 0 0 0 0,-1 0 0 0 0,1 0 0 0 0,0 0 0 0 0,-1 0 0 0 0,1 0 0 0 0,-1 0 0 0 0,1 0 0 0 0,-1 0 0 0 0,1 0 0 0 0,0 0 0 0 0,-1 0 0 0 0,1 0 0 0 0,-1 0 0 0 0,1 0 0 0 0,0 0 0 0 0,-1 0 0 0 0,1 0 0 0 0,-1 0 0 0 0,1 0 0 0 0,-1 0 0 0 0,1 0 0 0 0,0 0 0 0 0,-1 0 0 0 0,1 0 0 0 0,-1 0 0 0 0,1 0 0 0 0,-1 0 0 0 0,1 0 0 0 0,0 0 0 0 0,-1 0 0 0 0,0 0 0 0 0,0 0 0 0 0,1 0 0 0 0,-1 0 0 0 0,0 0 0 0 0,0 0 0 0 0,-1 0 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17388 6847 16383 0 0,'2'0'0'0'0,"2"0"0"0"0,2 0 0 0 0,1 0 0 0 0,2 0 0 0 0,1 0 0 0 0,1 0 0 0 0,0 0 0 0 0,2 0 0 0 0,-1 0 0 0 0,-1 0 0 0 0,1 0 0 0 0,-1 0 0 0 0,-1 0 0 0 0,0 0 0 0 0,-2 0 0 0 0,0 0 0 0 0,0 0 0 0 0,0 0 0 0 0,-1 0 0 0 0,0 0 0 0 0,0 0 0 0 0,1 0 0 0 0,-1 0 0 0 0,0 0 0 0 0,0 0 0 0 0,-1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22021 4681 0 0 0,'6'0'0'0'0,"9"0"0"0"0,7 0 0 0 0,13 0 0 0 0,12 0 0 0 0,12 0 0 0 0,13 0 0 0 0,1 0 0 0 0,1 0 0 0 0,0 0 0 0 0,12 0 0 0 0,16 0 0 0 0,29 0 0 0 0,16 0 0 0 0,2 0 0 0 0,-18 0 0 0 0,-19 0 0 0 0,-17 0 0 0 0,-11-6 0 0 0,-1-3 0 0 0,-3 1 0 0 0,-3 2 0 0 0,-1 2 0 0 0,4 1 0 0 0,14-5 0 0 0,9-1 0 0 0,6 1 0 0 0,-3 2 0 0 0,-1 2 0 0 0,-12 2 0 0 0,-10 0 0 0 0,-6 2 0 0 0,-4 0 0 0 0,-8 1 0 0 0,-3-1 0 0 0,-6 0 0 0 0,1 1 0 0 0,2-1 0 0 0,4 0 0 0 0,3-6 0 0 0,4-3 0 0 0,1 2 0 0 0,-4 0 0 0 0,-8 3 0 0 0,-8 1 0 0 0,-6 1 0 0 0,-5 2 0 0 0,4 0 0 0 0,6 0 0 0 0,8 0 0 0 0,-1 1 0 0 0,3-1 0 0 0,-2 0 0 0 0,0 0 0 0 0,-2 0 0 0 0,1 0 0 0 0,3 0 0 0 0,5 0 0 0 0,-4 0 0 0 0,1 0 0 0 0,2 0 0 0 0,3 0 0 0 0,8 0 0 0 0,5 0 0 0 0,0 0 0 0 0,-7 0 0 0 0,-10 0 0 0 0,-3 0 0 0 0,7 0 0 0 0,-2 7 0 0 0,1 1 0 0 0,-5 0 0 0 0,-7-2 0 0 0,-6-1 0 0 0,-17-3 0 0 0,-21 0 0 0 0,-17-2 0 0 0,-21 0 0 0 0,-24 0 0 0 0,-15 0 0 0 0,-3-1 0 0 0,-2 1 0 0 0,-1 0 0 0 0,0 0 0 0 0,6 0 0 0 0,7 0 0 0 0,9 0 0 0 0,6 0 0 0 0,5 0 0 0 0,3 0 0 0 0,-5 0 0 0 0,-1 0 0 0 0,-6 0 0 0 0,0 0 0 0 0,-5 0 0 0 0,-6 0 0 0 0,-4 0 0 0 0,1 0 0 0 0,7 0 0 0 0,5 6 0 0 0,6 2 0 0 0,4 0 0 0 0,3-1 0 0 0,-4-3 0 0 0,-2-1 0 0 0,13-2 0 0 0,25 0 0 0 0,31-1 0 0 0,30 0 0 0 0,19-1 0 0 0,2 1 0 0 0,1 0 0 0 0,6-1 0 0 0,1 1 0 0 0,-7 0 0 0 0,-4 0 0 0 0,-9 0 0 0 0,-9 0 0 0 0,-7 0 0 0 0,0 0 0 0 0,-2 0 0 0 0,-2 0 0 0 0,-3 0 0 0 0,-1 0 0 0 0,-3 0 0 0 0,0 0 0 0 0,-1 0 0 0 0,7 0 0 0 0,1 0 0 0 0,6 0 0 0 0,13 0 0 0 0,2 0 0 0 0,-3 0 0 0 0,-20 0 0 0 0,-28 0 0 0 0,-29 0 0 0 0,-25 0 0 0 0,-18 0 0 0 0,-5 0 0 0 0,2 0 0 0 0,5 0 0 0 0,6 0 0 0 0,5 0 0 0 0,4 0 0 0 0,3 0 0 0 0,-5 0 0 0 0,-7 7 0 0 0,-14 1 0 0 0,-76 0 0 0 0,-59-2 0 0 0,-7-1 0 0 0,0-3 0 0 0,23 0 0 0 0,30-2 0 0 0,29 0 0 0 0,29 0 0 0 0,24 0 0 0 0,19-1 0 0 0,11 1 0 0 0,1 0 0 0 0,0 0 0 0 0,2 0 0 0 0,0 0 0 0 0,1 0 0 0 0,0 0 0 0 0,1 0 0 0 0,-1 0 0 0 0,1 0 0 0 0,0 0 0 0 0,-1 0 0 0 0,1 0 0 0 0,-1 0 0 0 0,1 0 0 0 0,-1 0 0 0 0,1 0 0 0 0,-1 0 0 0 0,1 0 0 0 0,-1 0 0 0 0,1 0 0 0 0,-7 0 0 0 0,-2 0 0 0 0,1 0 0 0 0,-5 0 0 0 0,0 0 0 0 0,-5 0 0 0 0,2 0 0 0 0,-4 0 0 0 0,-4 0 0 0 0,-4 0 0 0 0,-5-6 0 0 0,-2-3 0 0 0,-1 1 0 0 0,5 2 0 0 0,1 2 0 0 0,0 1 0 0 0,-1 1 0 0 0,-9 2 0 0 0,-2 0 0 0 0,-8-6 0 0 0,-1-2 0 0 0,1 0 0 0 0,4 2 0 0 0,-3 2 0 0 0,0 1 0 0 0,-4 2 0 0 0,1-6 0 0 0,3-1 0 0 0,3 0 0 0 0,10 2 0 0 0,10 2 0 0 0,11 2 0 0 0,6 0 0 0 0,6 2 0 0 0,3 0 0 0 0,1 0 0 0 0,0 0 0 0 0,1 1 0 0 0,-1-1 0 0 0,12 0 0 0 0,22-6 0 0 0,18-2 0 0 0,18 0 0 0 0,16 2 0 0 0,11 1 0 0 0,8 2 0 0 0,10 2 0 0 0,17 0 0 0 0,10 1 0 0 0,6 1 0 0 0,2-1 0 0 0,-6 0 0 0 0,-3 0 0 0 0,-1 7 0 0 0,-6 1 0 0 0,-1 0 0 0 0,-4-1 0 0 0,-1-3 0 0 0,-3-1 0 0 0,2-2 0 0 0,-2 0 0 0 0,-5-1 0 0 0,-4 0 0 0 0,-9-1 0 0 0,-11 1 0 0 0,-10 0 0 0 0,6-1 0 0 0,4 1 0 0 0,0 0 0 0 0,-6-6 0 0 0,-5-2 0 0 0,-6 0 0 0 0,-3 2 0 0 0,-3 1 0 0 0,-1 2 0 0 0,-2 2 0 0 0,1 0 0 0 0,-1 1 0 0 0,1 1 0 0 0,0-1 0 0 0,0 0 0 0 0,0 0 0 0 0,0 1 0 0 0,1-1 0 0 0,6 0 0 0 0,8 0 0 0 0,8 0 0 0 0,0 0 0 0 0,-4 0 0 0 0,-5 0 0 0 0,-5 0 0 0 0,-3 0 0 0 0,-4 0 0 0 0,-1-6 0 0 0,-1-3 0 0 0,0 2 0 0 0,-1 0 0 0 0,1 3 0 0 0,0 1 0 0 0,0 1 0 0 0,0 2 0 0 0,0 0 0 0 0,1 0 0 0 0,-1 0 0 0 0,1 1 0 0 0,-1 5 0 0 0,1 3 0 0 0,-1-1 0 0 0,-11-2 0 0 0,-12-1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17399 6957 16383 0 0,'2'0'0'0'0,"2"0"0"0"0,4 0 0 0 0,1 0 0 0 0,2 0 0 0 0,2 0 0 0 0,2 0 0 0 0,1 0 0 0 0,0 0 0 0 0,1 0 0 0 0,1 0 0 0 0,-1 0 0 0 0,2 0 0 0 0,0 0 0 0 0,0 0 0 0 0,0 0 0 0 0,-1 0 0 0 0,0 0 0 0 0,-2 0 0 0 0,-2 0 0 0 0,0 0 0 0 0,-1 0 0 0 0,-1 0 0 0 0,-2 0 0 0 0,0 0 0 0 0,-2 0 0 0 0,0 0 0 0 0,0 0 0 0 0,1 0 0 0 0,0 0 0 0 0,1 0 0 0 0,-1 0 0 0 0,-1 0 0 0 0,1 0 0 0 0,-2 0 0 0 0,1 0 0 0 0,0 0 0 0 0,-1 0 0 0 0,1 0 0 0 0,-1 0 0 0 0,1 0 0 0 0,-1 0 0 0 0,1 0 0 0 0,-1 0 0 0 0,1 0 0 0 0,0 0 0 0 0,-1 0 0 0 0,1 0 0 0 0,-1 0 0 0 0,1 0 0 0 0,-1 0 0 0 0,1 0 0 0 0,-1 0 0 0 0,0 0 0 0 0,1 0 0 0 0,-1 0 0 0 0,1 0 0 0 0,0 0 0 0 0,-1 0 0 0 0,1 0 0 0 0,-2 0 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17415 7116 16383 0 0,'2'0'0'0'0,"2"0"0"0"0,4 0 0 0 0,3 0 0 0 0,2 0 0 0 0,0 0 0 0 0,2 0 0 0 0,0 0 0 0 0,-1 0 0 0 0,0 0 0 0 0,1 0 0 0 0,0 0 0 0 0,1 0 0 0 0,0 0 0 0 0,0 0 0 0 0,1 0 0 0 0,-2 0 0 0 0,0 0 0 0 0,-1 0 0 0 0,-3 0 0 0 0,1 0 0 0 0,-1 0 0 0 0,-1 0 0 0 0,-1 0 0 0 0,-1 0 0 0 0,0 0 0 0 0,0 0 0 0 0,-1 0 0 0 0,-1 0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17405 7249 16383 0 0,'2'0'0'0'0,"3"0"0"0"0,1 0 0 0 0,2 0 0 0 0,3 0 0 0 0,3 0 0 0 0,0 0 0 0 0,0 0 0 0 0,1 0 0 0 0,0 0 0 0 0,2 0 0 0 0,1 0 0 0 0,1 0 0 0 0,2 0 0 0 0,0 0 0 0 0,2 0 0 0 0,-1 0 0 0 0,1 0 0 0 0,-1 0 0 0 0,0 0 0 0 0,0 0 0 0 0,1-2 0 0 0,-1 0 0 0 0,-1 0 0 0 0,-2 1 0 0 0,-1-1 0 0 0,0 2 0 0 0,-1-1 0 0 0,-2 1 0 0 0,-2 0 0 0 0,-2 0 0 0 0,-2 0 0 0 0,-1 0 0 0 0,0 1 0 0 0,-1-1 0 0 0,0-2 0 0 0,1 1 0 0 0,-1-1 0 0 0,0 1 0 0 0,0 0 0 0 0,1 0 0 0 0,-2 0 0 0 0,-2-1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17417 7528 16383 0 0,'2'0'0'0'0,"2"0"0"0"0,3 0 0 0 0,5 0 0 0 0,1 0 0 0 0,3 0 0 0 0,1 0 0 0 0,0 0 0 0 0,2 0 0 0 0,-1 0 0 0 0,0 0 0 0 0,-1 0 0 0 0,0 0 0 0 0,-1 0 0 0 0,1 0 0 0 0,-2 0 0 0 0,-1 0 0 0 0,-1 0 0 0 0,0 0 0 0 0,0 0 0 0 0,-3 0 0 0 0,2 0 0 0 0,-2 0 0 0 0,0 0 0 0 0,1 0 0 0 0,0 0 0 0 0,-1 0 0 0 0,-1 0 0 0 0,0 0 0 0 0,1 0 0 0 0,-1 0 0 0 0,3 0 0 0 0,-1 0 0 0 0,1 0 0 0 0,0 0 0 0 0,-1 0 0 0 0,-1 0 0 0 0,-1 0 0 0 0,-1 0 0 0 0,1 0 0 0 0,1 0 0 0 0,1 0 0 0 0,2 0 0 0 0,1-3 0 0 0,1 0 0 0 0,3-1 0 0 0,0 1 0 0 0,-1 1 0 0 0,-2 1 0 0 0,-1 0 0 0 0,-3 1 0 0 0,-3-2 0 0 0,-2 1 0 0 0,0-1 0 0 0,0 1 0 0 0,0 0 0 0 0,-1 1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17390 7375 16383 0 0,'2'0'0'0'0,"2"0"0"0"0,2 0 0 0 0,5 0 0 0 0,1 0 0 0 0,1 0 0 0 0,3 0 0 0 0,0 0 0 0 0,-1 0 0 0 0,0 0 0 0 0,-2 0 0 0 0,-1 0 0 0 0,-2 0 0 0 0,1 0 0 0 0,-1 0 0 0 0,1 0 0 0 0,0 0 0 0 0,1 0 0 0 0,0 0 0 0 0,-1 0 0 0 0,-1 0 0 0 0,-1 0 0 0 0,-1 0 0 0 0,0 0 0 0 0,-1 0 0 0 0,1 0 0 0 0,-1 0 0 0 0,0 0 0 0 0,1 0 0 0 0,-1 0 0 0 0,0 0 0 0 0,-1 0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17400 7689 16383 0 0,'1'0'0'0'0,"2"0"0"0"0,2 0 0 0 0,0 0 0 0 0,2 0 0 0 0,0 0 0 0 0,0 0 0 0 0,1 0 0 0 0,-1 0 0 0 0,1 0 0 0 0,-1 0 0 0 0,1 0 0 0 0,0 0 0 0 0,-1 0 0 0 0,1 0 0 0 0,-1 0 0 0 0,1 0 0 0 0,-1 0 0 0 0,0 0 0 0 0,0 0 0 0 0,0 0 0 0 0,1-3 0 0 0,-1 0 0 0 0,2-1 0 0 0,2 2 0 0 0,1 0 0 0 0,-1 1 0 0 0,1 0 0 0 0,-1 1 0 0 0,0 0 0 0 0,-2 0 0 0 0,-1 0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17421 7841 16383 0 0,'1'0'0'0'0,"2"0"0"0"0,1 0 0 0 0,2 0 0 0 0,1 0 0 0 0,0 0 0 0 0,1 0 0 0 0,0 0 0 0 0,1 0 0 0 0,1 0 0 0 0,0 0 0 0 0,-1 0 0 0 0,-1 0 0 0 0,1 0 0 0 0,-2 0 0 0 0,0 0 0 0 0,1 0 0 0 0,-1 0 0 0 0,0 0 0 0 0,0 0 0 0 0,0 0 0 0 0,0 0 0 0 0,1 0 0 0 0,-1 0 0 0 0,1 0 0 0 0,-1 0 0 0 0,1 0 0 0 0,-1 0 0 0 0,1 0 0 0 0,0 0 0 0 0,-1 0 0 0 0,1 0 0 0 0,-1 0 0 0 0,1 0 0 0 0,-1 0 0 0 0,0 0 0 0 0,1 0 0 0 0,-1 0 0 0 0,0 0 0 0 0,1 0 0 0 0,-1 0 0 0 0,-1 0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17399 8002 16383 0 0,'2'0'0'0'0,"0"0"0"0"0,3 0 0 0 0,1 0 0 0 0,0 0 0 0 0,3 0 0 0 0,3 0 0 0 0,3 0 0 0 0,3 0 0 0 0,0 0 0 0 0,3 0 0 0 0,0 0 0 0 0,-1 0 0 0 0,0 0 0 0 0,-2 0 0 0 0,0 0 0 0 0,-1 0 0 0 0,0 0 0 0 0,-2 0 0 0 0,0 0 0 0 0,-1 0 0 0 0,1 0 0 0 0,1 0 0 0 0,-2 0 0 0 0,1 0 0 0 0,-2 0 0 0 0,-2 0 0 0 0,-1 0 0 0 0,-1 0 0 0 0,-1 0 0 0 0,0 0 0 0 0,-1 0 0 0 0,1 0 0 0 0,-1 0 0 0 0,0 0 0 0 0,1 0 0 0 0,-1 0 0 0 0,0 0 0 0 0,1 0 0 0 0,-1 0 0 0 0,0-1 0 0 0,0-1 0 0 0,0 1 0 0 0,0-1 0 0 0,1 1 0 0 0,-1 1 0 0 0,-2-2 0 0 0,1 0 0 0 0,0 1 0 0 0,-1-1 0 0 0,2 2 0 0 0,-1-1 0 0 0,0 0 0 0 0,-1-1 0 0 0,0 0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17414 8154 16383 0 0,'-2'0'0'0'0,"2"0"0"0"0,1 0 0 0 0,3 0 0 0 0,0 0 0 0 0,2 0 0 0 0,1 0 0 0 0,1 0 0 0 0,-1 0 0 0 0,1 0 0 0 0,0 0 0 0 0,2 0 0 0 0,-1 0 0 0 0,3 0 0 0 0,-1 0 0 0 0,1 0 0 0 0,2 0 0 0 0,-1 0 0 0 0,1 0 0 0 0,-2 0 0 0 0,1 0 0 0 0,0 0 0 0 0,-1 0 0 0 0,2 0 0 0 0,-1 0 0 0 0,0 0 0 0 0,1 0 0 0 0,-1 0 0 0 0,1 0 0 0 0,-1 0 0 0 0,0 0 0 0 0,0 0 0 0 0,0 0 0 0 0,1 0 0 0 0,-2 0 0 0 0,1 0 0 0 0,-1 0 0 0 0,-1-2 0 0 0,0 1 0 0 0,0-1 0 0 0,-1 1 0 0 0,0 0 0 0 0,-2 0 0 0 0,0 1 0 0 0,2 0 0 0 0,-1 0 0 0 0,1 0 0 0 0,-1 0 0 0 0,-1 0 0 0 0,1 0 0 0 0,-2 0 0 0 0,1 0 0 0 0,0 0 0 0 0,-1 0 0 0 0,0 0 0 0 0,1 0 0 0 0,-1 0 0 0 0,1 0 0 0 0,-1 0 0 0 0,0 0 0 0 0,1 0 0 0 0,-1 0 0 0 0,0 0 0 0 0,1 0 0 0 0,-1 0 0 0 0,1 0 0 0 0,-1 0 0 0 0,1 0 0 0 0,-1 0 0 0 0,1 0 0 0 0,-1 0 0 0 0,2 0 0 0 0,1 0 0 0 0,0 0 0 0 0,-1 0 0 0 0,0 0 0 0 0,-1 0 0 0 0,0 0 0 0 0,-1 0 0 0 0,1 0 0 0 0,-1 0 0 0 0,-1 0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18319 6548 16383 0 0,'1'0'0'0'0,"2"0"0"0"0,3 0 0 0 0,4 0 0 0 0,2 0 0 0 0,1 0 0 0 0,1 0 0 0 0,0 0 0 0 0,-2 0 0 0 0,0 0 0 0 0,-1 0 0 0 0,2 0 0 0 0,-2 0 0 0 0,1 0 0 0 0,2 0 0 0 0,-2 0 0 0 0,0 0 0 0 0,-2 0 0 0 0,1 0 0 0 0,0 0 0 0 0,-1 0 0 0 0,0 0 0 0 0,1 0 0 0 0,0 0 0 0 0,1 0 0 0 0,-1 0 0 0 0,-2 0 0 0 0,0 0 0 0 0,-1 0 0 0 0,0 0 0 0 0,0 0 0 0 0,-1 0 0 0 0,0 0 0 0 0,0 0 0 0 0,1 0 0 0 0,-1 0 0 0 0,0 0 0 0 0,-1 1 0 0 0,-2 1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12607 10927 0 0 0,'6'0'0'0'0,"14"0"0"0"0,23 0 0 0 0,17 0 0 0 0,9 0 0 0 0,7 0 0 0 0,-4 6 0 0 0,-8 3 0 0 0,-9 5 0 0 0,-7 0 0 0 0,-6-1 0 0 0,-4-4 0 0 0,-2-3 0 0 0,6-3 0 0 0,1-1 0 0 0,6-2 0 0 0,7 0 0 0 0,6-1 0 0 0,6 1 0 0 0,-4 5 0 0 0,-5 3 0 0 0,-7 0 0 0 0,-7-2 0 0 0,-10 5 0 0 0,-11 6 0 0 0,-16 0 0 0 0,-16-2 0 0 0,-6 2 0 0 0,-7-1 0 0 0,-7-4 0 0 0,-4-11 0 0 0,-3-4 0 0 0,-1-9 0 0 0,-14-8 0 0 0,-17-1 0 0 0,-22 4 0 0 0,-14 4 0 0 0,-8 4 0 0 0,2 4 0 0 0,7 3 0 0 0,15 2 0 0 0,16 0 0 0 0,14 1 0 0 0,10 0 0 0 0,7 0 0 0 0,5-1 0 0 0,1 1 0 0 0,0-1 0 0 0,1 0 0 0 0,-2 0 0 0 0,1 0 0 0 0,-2 0 0 0 0,6 0 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18333 6688 16383 0 0,'1'0'0'0'0,"2"0"0"0"0,1 0 0 0 0,2 0 0 0 0,0 0 0 0 0,2 0 0 0 0,-1 0 0 0 0,1 0 0 0 0,1 0 0 0 0,1 0 0 0 0,2 0 0 0 0,-1 0 0 0 0,0 0 0 0 0,-1 0 0 0 0,-1 0 0 0 0,-1 0 0 0 0,0 0 0 0 0,0 0 0 0 0,1 0 0 0 0,0 0 0 0 0,2 0 0 0 0,2 0 0 0 0,1 0 0 0 0,2 0 0 0 0,-2 0 0 0 0,1 0 0 0 0,-1 0 0 0 0,-2 0 0 0 0,-2 0 0 0 0,-1 0 0 0 0,-1 0 0 0 0,0 0 0 0 0,-1 0 0 0 0,0 0 0 0 0,0 0 0 0 0,0 0 0 0 0,0 0 0 0 0,0 0 0 0 0,0 0 0 0 0,0 0 0 0 0,0 0 0 0 0,-1 0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18328 6820 16383 0 0,'-1'0'0'0'0,"0"0"0"0"0,3 0 0 0 0,1 0 0 0 0,3 0 0 0 0,2 0 0 0 0,2 0 0 0 0,0 0 0 0 0,4 0 0 0 0,3 0 0 0 0,0 0 0 0 0,1 0 0 0 0,-1 0 0 0 0,1 0 0 0 0,-1 0 0 0 0,-1 0 0 0 0,-1 0 0 0 0,0 0 0 0 0,0 0 0 0 0,1 0 0 0 0,0 0 0 0 0,-1 0 0 0 0,-3 0 0 0 0,1 0 0 0 0,-1 0 0 0 0,-2 0 0 0 0,0 0 0 0 0,-2 0 0 0 0,0 0 0 0 0,0 0 0 0 0,-1 0 0 0 0,0 0 0 0 0,1 0 0 0 0,-1 0 0 0 0,0 0 0 0 0,1 0 0 0 0,-1 0 0 0 0,1 0 0 0 0,-1 0 0 0 0,1 0 0 0 0,-1 0 0 0 0,0 0 0 0 0,-1 0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18354 6959 16383 0 0,'1'0'0'0'0,"1"0"0"0"0,5 0 0 0 0,2 0 0 0 0,3 0 0 0 0,5 0 0 0 0,1 0 0 0 0,2 0 0 0 0,1 0 0 0 0,2 0 0 0 0,0 0 0 0 0,-1 0 0 0 0,2 0 0 0 0,2 0 0 0 0,2 0 0 0 0,0 0 0 0 0,0 0 0 0 0,2 0 0 0 0,1 0 0 0 0,2 0 0 0 0,2 0 0 0 0,0 0 0 0 0,0 0 0 0 0,0 0 0 0 0,-2 0 0 0 0,-2 0 0 0 0,-3 0 0 0 0,-4 0 0 0 0,-3 0 0 0 0,-2 0 0 0 0,-1 0 0 0 0,-3 0 0 0 0,-1 0 0 0 0,-2 0 0 0 0,-1 0 0 0 0,-1 0 0 0 0,-2 0 0 0 0,-1 0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18303 7097 16383 0 0,'2'0'0'0'0,"3"0"0"0"0,2 0 0 0 0,4 0 0 0 0,0 0 0 0 0,4 0 0 0 0,2 0 0 0 0,1 0 0 0 0,0 0 0 0 0,0 0 0 0 0,2 0 0 0 0,-1 0 0 0 0,1 0 0 0 0,1 0 0 0 0,-1 0 0 0 0,0 0 0 0 0,-1 0 0 0 0,-2 0 0 0 0,-2 1 0 0 0,-1 1 0 0 0,-1 0 0 0 0,1 0 0 0 0,0-1 0 0 0,1-1 0 0 0,1 1 0 0 0,0-1 0 0 0,1 0 0 0 0,0 0 0 0 0,-1 0 0 0 0,0 0 0 0 0,-1-1 0 0 0,-2 1 0 0 0,0 0 0 0 0,-1 0 0 0 0,1 0 0 0 0,-2 0 0 0 0,0 0 0 0 0,0 0 0 0 0,0 0 0 0 0,-1 0 0 0 0,-1 0 0 0 0,0 0 0 0 0,-2 0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18371 7247 16383 0 0,'1'0'0'0'0,"5"0"0"0"0,7 0 0 0 0,3 0 0 0 0,6 0 0 0 0,2 0 0 0 0,0 0 0 0 0,1 0 0 0 0,-2 0 0 0 0,1 0 0 0 0,-2 0 0 0 0,1 0 0 0 0,-1 0 0 0 0,-1 0 0 0 0,-2 0 0 0 0,-1 0 0 0 0,0 0 0 0 0,-3 0 0 0 0,-2 0 0 0 0,-2 0 0 0 0,-2 0 0 0 0,1 0 0 0 0,-1 0 0 0 0,2 0 0 0 0,0 0 0 0 0,-1 0 0 0 0,0 0 0 0 0,-1 0 0 0 0,-1 0 0 0 0,0 0 0 0 0,-1 0 0 0 0,1 0 0 0 0,-1 0 0 0 0,0 0 0 0 0,1 0 0 0 0,-1 0 0 0 0,0 0 0 0 0,0 0 0 0 0,1 0 0 0 0,-1 0 0 0 0,1 0 0 0 0,-1 0 0 0 0,1 0 0 0 0,-1 0 0 0 0,0 0 0 0 0,1 0 0 0 0,-1 0 0 0 0,0 0 0 0 0,0 0 0 0 0,-1 0 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18328 7346 16383 0 0,'2'0'0'0'0,"4"0"0"0"0,3 0 0 0 0,4 0 0 0 0,4 0 0 0 0,3 0 0 0 0,2 0 0 0 0,1 0 0 0 0,2 0 0 0 0,0 0 0 0 0,-3 0 0 0 0,-1 0 0 0 0,-3 0 0 0 0,0 0 0 0 0,0 0 0 0 0,-1 0 0 0 0,0 0 0 0 0,0 0 0 0 0,0 0 0 0 0,0 0 0 0 0,-2 0 0 0 0,0 0 0 0 0,-2 0 0 0 0,-1 0 0 0 0,-3 0 0 0 0,2 0 0 0 0,-1 0 0 0 0,0 0 0 0 0,-2 0 0 0 0,1 0 0 0 0,-1 0 0 0 0,-1 0 0 0 0,0 0 0 0 0,0 0 0 0 0,1 0 0 0 0,-1 0 0 0 0,0 0 0 0 0,1 0 0 0 0,-2 0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18326 7536 16383 0 0,'3'0'0'0'0,"2"0"0"0"0,4 0 0 0 0,0 0 0 0 0,3 0 0 0 0,2 0 0 0 0,2 0 0 0 0,1 0 0 0 0,-1 0 0 0 0,0 0 0 0 0,3 0 0 0 0,2 0 0 0 0,2 0 0 0 0,4 0 0 0 0,3 0 0 0 0,-2 0 0 0 0,0 0 0 0 0,-3 0 0 0 0,-2 0 0 0 0,-4 0 0 0 0,-2 0 0 0 0,-3 0 0 0 0,-1 0 0 0 0,0 0 0 0 0,1 0 0 0 0,-1 0 0 0 0,1 0 0 0 0,-2 0 0 0 0,-1 0 0 0 0,-1 0 0 0 0,-1 0 0 0 0,0 0 0 0 0,-3 0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18346 7756 16383 0 0,'0'-3'0'0'0,"2"0"0"0"0,2 0 0 0 0,2 1 0 0 0,3 0 0 0 0,4 1 0 0 0,1 1 0 0 0,4-1 0 0 0,0 1 0 0 0,3 1 0 0 0,1-1 0 0 0,0 0 0 0 0,4 0 0 0 0,2 0 0 0 0,2 0 0 0 0,1 0 0 0 0,3 0 0 0 0,2 0 0 0 0,3 0 0 0 0,0 0 0 0 0,-1 0 0 0 0,-2 0 0 0 0,-5 0 0 0 0,-5 0 0 0 0,-3 0 0 0 0,-4-3 0 0 0,-1-1 0 0 0,-2 1 0 0 0,0 0 0 0 0,0 1 0 0 0,0 0 0 0 0,0 2 0 0 0,0-1 0 0 0,-1 1 0 0 0,-2 1 0 0 0,-2-1 0 0 0,-1 0 0 0 0,-2 0 0 0 0,0 0 0 0 0,0 0 0 0 0,-1 0 0 0 0,0 0 0 0 0,0 0 0 0 0,1 0 0 0 0,-2 0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18339 7915 16383 0 0,'1'0'0'0'0,"3"0"0"0"0,3 0 0 0 0,2 0 0 0 0,3 0 0 0 0,4 0 0 0 0,2 0 0 0 0,1 0 0 0 0,-2 0 0 0 0,-2 0 0 0 0,0 0 0 0 0,-3 0 0 0 0,1 0 0 0 0,-2 0 0 0 0,1 0 0 0 0,0 0 0 0 0,0 0 0 0 0,-1 0 0 0 0,2 0 0 0 0,-1 0 0 0 0,0 0 0 0 0,0 0 0 0 0,-1 0 0 0 0,0 0 0 0 0,0 0 0 0 0,1 0 0 0 0,-1 0 0 0 0,0 1 0 0 0,-1 1 0 0 0,0 0 0 0 0,1-1 0 0 0,-2 0 0 0 0,2 0 0 0 0,0-1 0 0 0,0 2 0 0 0,1-1 0 0 0,0 1 0 0 0,0 0 0 0 0,-1-1 0 0 0,-1-1 0 0 0,-1 0 0 0 0,-1 1 0 0 0,0-2 0 0 0,-1 1 0 0 0,1 0 0 0 0,-1 0 0 0 0,-2 0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18287 8082 16383 0 0,'1'0'0'0'0,"3"0"0"0"0,3 0 0 0 0,2 0 0 0 0,1 0 0 0 0,2 0 0 0 0,2 0 0 0 0,-1 0 0 0 0,-1 0 0 0 0,0 0 0 0 0,-1 0 0 0 0,0 0 0 0 0,-1 0 0 0 0,-2 0 0 0 0,2 0 0 0 0,0 0 0 0 0,-1 0 0 0 0,0 0 0 0 0,0 0 0 0 0,-1 0 0 0 0,0 0 0 0 0,-1 0 0 0 0,1 0 0 0 0,-1 0 0 0 0,0 0 0 0 0,1 0 0 0 0,-1 0 0 0 0,1 0 0 0 0,-1 0 0 0 0,1 0 0 0 0,1 0 0 0 0,1 0 0 0 0,-1 0 0 0 0,1 0 0 0 0,-2 0 0 0 0,1 0 0 0 0,-2 0 0 0 0,1 0 0 0 0,0 0 0 0 0,-1 0 0 0 0,1 0 0 0 0,1 1 0 0 0,0 1 0 0 0,1 0 0 0 0,-1-1 0 0 0,0 2 0 0 0,-1-1 0 0 0,0 1 0 0 0,1 0 0 0 0,3 1 0 0 0,-1 0 0 0 0,2-1 0 0 0,1-1 0 0 0,-1-1 0 0 0,-1 1 0 0 0,-1 0 0 0 0,-1 0 0 0 0,-2-1 0 0 0,0 0 0 0 0,0-1 0 0 0,-2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13780 11786 0 0 0,'-6'0'0'0'0,"-21"0"0"0"0,-24 0 0 0 0,-29 0 0 0 0,-31 0 0 0 0,-28 0 0 0 0,-22 0 0 0 0,-13 0 0 0 0,-4 0 0 0 0,24 0 0 0 0,31 0 0 0 0,43 0 0 0 0,41 0 0 0 0,34 0 0 0 0,23 0 0 0 0,3 0 0 0 0,-9 0 0 0 0,-18 0 0 0 0,-15 0 0 0 0,-9 0 0 0 0,-7 0 0 0 0,-3 0 0 0 0,0 0 0 0 0,-1 0 0 0 0,14 0 0 0 0,24 0 0 0 0,24 0 0 0 0,28 6 0 0 0,11 9 0 0 0,52 7 0 0 0,12 7 0 0 0,-8-2 0 0 0,-17-6 0 0 0,-20-5 0 0 0,-17-7 0 0 0,-13-4 0 0 0,-9 3 0 0 0,-4 0 0 0 0,-3-1 0 0 0,0-2 0 0 0,0-1 0 0 0,1-3 0 0 0,1 0 0 0 0,0-1 0 0 0,7 0 0 0 0,3 0 0 0 0,5 0 0 0 0,1-1 0 0 0,5 1 0 0 0,-2 0 0 0 0,-4 0 0 0 0,-4 0 0 0 0,-3 0 0 0 0,-3 0 0 0 0,-3 0 0 0 0,0 0 0 0 0,-1 0 0 0 0,-1 0 0 0 0,-11-6 0 0 0,-11-9 0 0 0,-14-7 0 0 0,-6-7 0 0 0,-8-4 0 0 0,-2-3 0 0 0,2-2 0 0 0,4 0 0 0 0,3 0 0 0 0,4 0 0 0 0,2 7 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18311 8250 16383 0 0,'1'0'0'0'0,"2"0"0"0"0,3 0 0 0 0,3 0 0 0 0,4 0 0 0 0,0 0 0 0 0,1 0 0 0 0,1 1 0 0 0,0 1 0 0 0,0 0 0 0 0,0 1 0 0 0,-2 0 0 0 0,0-1 0 0 0,0 0 0 0 0,-2-1 0 0 0,0 0 0 0 0,0-1 0 0 0,-1 0 0 0 0,1 0 0 0 0,-1 0 0 0 0,0 0 0 0 0,0 0 0 0 0,0 0 0 0 0,0 0 0 0 0,1 0 0 0 0,2 0 0 0 0,0 0 0 0 0,-1 0 0 0 0,0 0 0 0 0,-1 0 0 0 0,0 0 0 0 0,-2 0 0 0 0,-1 0 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18322 8347 16383 0 0,'1'0'0'0'0,"4"0"0"0"0,1 0 0 0 0,5 0 0 0 0,2 0 0 0 0,0 0 0 0 0,1 0 0 0 0,0 0 0 0 0,1 0 0 0 0,-1 0 0 0 0,3 0 0 0 0,2 0 0 0 0,1 0 0 0 0,1 0 0 0 0,1 0 0 0 0,-1 0 0 0 0,-1 0 0 0 0,1 0 0 0 0,-1 0 0 0 0,0 0 0 0 0,0 0 0 0 0,1 0 0 0 0,0 0 0 0 0,1 0 0 0 0,-2 0 0 0 0,-2 0 0 0 0,-4 0 0 0 0,-2 0 0 0 0,-2 0 0 0 0,-1 0 0 0 0,-2 0 0 0 0,0 0 0 0 0,0 0 0 0 0,0 0 0 0 0,1 0 0 0 0,-1 0 0 0 0,0 0 0 0 0,1 0 0 0 0,-1 0 0 0 0,1 0 0 0 0,-1 0 0 0 0,1 0 0 0 0,-1 0 0 0 0,1 0 0 0 0,-1 0 0 0 0,0 0 0 0 0,1 0 0 0 0,-1 0 0 0 0,0 0 0 0 0,1 0 0 0 0,-2 0 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19042 6524 16383 0 0,'2'0'0'0'0,"0"0"0"0"0,3 0 0 0 0,2 0 0 0 0,4 0 0 0 0,2 0 0 0 0,4 0 0 0 0,1 0 0 0 0,3 0 0 0 0,3 0 0 0 0,1 0 0 0 0,0 0 0 0 0,0 0 0 0 0,-1 0 0 0 0,-3 0 0 0 0,1 0 0 0 0,1 0 0 0 0,2 0 0 0 0,2 0 0 0 0,2 0 0 0 0,1 0 0 0 0,0 0 0 0 0,-1 0 0 0 0,-2 0 0 0 0,-3 0 0 0 0,-3 0 0 0 0,-1 0 0 0 0,-3 0 0 0 0,0 0 0 0 0,0 0 0 0 0,-1 0 0 0 0,0 0 0 0 0,-1 0 0 0 0,-1 0 0 0 0,-1 0 0 0 0,0 0 0 0 0,-1 0 0 0 0,0 0 0 0 0,0 0 0 0 0,-1 0 0 0 0,0 0 0 0 0,0 0 0 0 0,-1 0 0 0 0,-1 0 0 0 0,0 0 0 0 0,-1 0 0 0 0,0 0 0 0 0,-2 0 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19031 6667 16383 0 0,'2'0'0'0'0,"3"0"0"0"0,1 0 0 0 0,2 0 0 0 0,2 0 0 0 0,0 0 0 0 0,1 0 0 0 0,2 0 0 0 0,1 0 0 0 0,1 0 0 0 0,3 0 0 0 0,2 0 0 0 0,1 0 0 0 0,2 0 0 0 0,2 0 0 0 0,1 0 0 0 0,1 0 0 0 0,1 0 0 0 0,0 0 0 0 0,0 0 0 0 0,-2 0 0 0 0,0 0 0 0 0,-3 0 0 0 0,-3 0 0 0 0,-2 0 0 0 0,-4 1 0 0 0,-2 2 0 0 0,-2 0 0 0 0,-1 0 0 0 0,-1-1 0 0 0,-1 0 0 0 0,0-1 0 0 0,0-1 0 0 0,0 0 0 0 0,0 0 0 0 0,1 0 0 0 0,-1 0 0 0 0,1 0 0 0 0,-1 0 0 0 0,1 0 0 0 0,-1 0 0 0 0,1 0 0 0 0,0 0 0 0 0,-1 0 0 0 0,1 0 0 0 0,-1 0 0 0 0,0 0 0 0 0,1 0 0 0 0,-1 0 0 0 0,0 0 0 0 0,0 0 0 0 0,1 0 0 0 0,-1 0 0 0 0,0 0 0 0 0,1 0 0 0 0,-1 0 0 0 0,1 0 0 0 0,-1 0 0 0 0,1 0 0 0 0,-1 0 0 0 0,1 0 0 0 0,0 0 0 0 0,-1 0 0 0 0,1 0 0 0 0,-1 0 0 0 0,0 0 0 0 0,0 0 0 0 0,1 0 0 0 0,-1 0 0 0 0,0 0 0 0 0,0 0 0 0 0,0 0 0 0 0,-1 0 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19046 6817 16383 0 0,'1'0'0'0'0,"2"0"0"0"0,3 0 0 0 0,2 0 0 0 0,3 0 0 0 0,3 0 0 0 0,3 0 0 0 0,1 0 0 0 0,1 0 0 0 0,1 0 0 0 0,-1 0 0 0 0,-1 0 0 0 0,-1 0 0 0 0,0 0 0 0 0,-1 0 0 0 0,-1 0 0 0 0,-2 0 0 0 0,0 0 0 0 0,-2 0 0 0 0,1 0 0 0 0,-1 0 0 0 0,0 0 0 0 0,0 0 0 0 0,-1 0 0 0 0,1 0 0 0 0,-2 0 0 0 0,1 0 0 0 0,0 0 0 0 0,2 0 0 0 0,0 0 0 0 0,1 0 0 0 0,0 0 0 0 0,0 0 0 0 0,-2 1 0 0 0,1 1 0 0 0,-1-1 0 0 0,0 1 0 0 0,-2-1 0 0 0,0-1 0 0 0,-1 1 0 0 0,-1-1 0 0 0,1 0 0 0 0,-1 0 0 0 0,0 0 0 0 0,0 0 0 0 0,1-1 0 0 0,-1 1 0 0 0,0 0 0 0 0,1 0 0 0 0,-1 0 0 0 0,0 0 0 0 0,1 0 0 0 0,-1 0 0 0 0,1 2 0 0 0,-1-1 0 0 0,1 1 0 0 0,-1-1 0 0 0,1 0 0 0 0,-1 0 0 0 0,1 0 0 0 0,-1 1 0 0 0,1 0 0 0 0,-2-1 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19030 6907 16383 0 0,'1'0'0'0'0,"2"0"0"0"0,1 0 0 0 0,2 0 0 0 0,1 0 0 0 0,0 0 0 0 0,1 0 0 0 0,1 0 0 0 0,1 0 0 0 0,0 0 0 0 0,3 0 0 0 0,2 0 0 0 0,3 0 0 0 0,2 0 0 0 0,-1 0 0 0 0,1 0 0 0 0,-2 0 0 0 0,0 0 0 0 0,0 0 0 0 0,1 0 0 0 0,0 0 0 0 0,0 0 0 0 0,0 0 0 0 0,-1 0 0 0 0,-1 0 0 0 0,0 0 0 0 0,0 0 0 0 0,0 0 0 0 0,0 0 0 0 0,-1 0 0 0 0,1 0 0 0 0,0 0 0 0 0,-1 0 0 0 0,1 0 0 0 0,-2-2 0 0 0,-2 0 0 0 0,-1 1 0 0 0,-3-1 0 0 0,0 2 0 0 0,-2-1 0 0 0,1 1 0 0 0,-2 0 0 0 0,0 0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19061 7084 16383 0 0,'1'0'0'0'0,"3"0"0"0"0,4 0 0 0 0,4 0 0 0 0,2 0 0 0 0,2 0 0 0 0,0 0 0 0 0,2 0 0 0 0,-1 0 0 0 0,1 0 0 0 0,-3 0 0 0 0,-1 0 0 0 0,-1 0 0 0 0,-1 0 0 0 0,-2 0 0 0 0,-1 0 0 0 0,0 0 0 0 0,-1 0 0 0 0,-1 0 0 0 0,1 0 0 0 0,-1 0 0 0 0,2 0 0 0 0,0 0 0 0 0,1 0 0 0 0,-1 0 0 0 0,-1 0 0 0 0,2 0 0 0 0,0 0 0 0 0,0 0 0 0 0,-1 0 0 0 0,0 0 0 0 0,-1 0 0 0 0,0 0 0 0 0,0 0 0 0 0,-1 0 0 0 0,0 0 0 0 0,1 0 0 0 0,1 0 0 0 0,0 0 0 0 0,2 0 0 0 0,2 0 0 0 0,0-1 0 0 0,0-1 0 0 0,0 0 0 0 0,-1 1 0 0 0,-2-1 0 0 0,-1 0 0 0 0,-2 0 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18976 7224 16383 0 0,'1'0'0'0'0,"4"0"0"0"0,5 0 0 0 0,5 0 0 0 0,4 0 0 0 0,1 0 0 0 0,2 0 0 0 0,2 0 0 0 0,-1 0 0 0 0,1 0 0 0 0,3 0 0 0 0,2 0 0 0 0,0 0 0 0 0,3 0 0 0 0,0 0 0 0 0,-1 0 0 0 0,-3 0 0 0 0,0 0 0 0 0,-4 0 0 0 0,-2 0 0 0 0,0 0 0 0 0,-2 0 0 0 0,0 0 0 0 0,0 0 0 0 0,0 0 0 0 0,1 0 0 0 0,0 0 0 0 0,0 0 0 0 0,-2 0 0 0 0,-1-2 0 0 0,0 1 0 0 0,-1-1 0 0 0,0 0 0 0 0,-1 1 0 0 0,1 1 0 0 0,-2-1 0 0 0,-2 1 0 0 0,-2 0 0 0 0,-2 0 0 0 0,0 0 0 0 0,-2 0 0 0 0,-1 0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19079 7402 16383 0 0,'2'0'0'0'0,"2"0"0"0"0,3 0 0 0 0,2 0 0 0 0,1 0 0 0 0,1 0 0 0 0,-1 0 0 0 0,-1 0 0 0 0,0 0 0 0 0,-1 0 0 0 0,2 0 0 0 0,0 0 0 0 0,3 0 0 0 0,-1 0 0 0 0,0 0 0 0 0,-1 0 0 0 0,-2 0 0 0 0,0 0 0 0 0,-1 0 0 0 0,-1 0 0 0 0,1 0 0 0 0,-1 0 0 0 0,0 0 0 0 0,1 0 0 0 0,-1 0 0 0 0,1 0 0 0 0,-1 0 0 0 0,1 0 0 0 0,-1 0 0 0 0,1 0 0 0 0,-1 0 0 0 0,1 0 0 0 0,-1 0 0 0 0,1 0 0 0 0,-1 0 0 0 0,0 0 0 0 0,1-3 0 0 0,0 0 0 0 0,0-1 0 0 0,-1 1 0 0 0,1 1 0 0 0,0 1 0 0 0,-1 0 0 0 0,1 1 0 0 0,-1 0 0 0 0,1 0 0 0 0,-1 0 0 0 0,0 0 0 0 0,1 0 0 0 0,-1-1 0 0 0,1-1 0 0 0,-1 1 0 0 0,1-1 0 0 0,-1 1 0 0 0,0 1 0 0 0,1-2 0 0 0,-1 0 0 0 0,0 1 0 0 0,1-1 0 0 0,-1 0 0 0 0,1 0 0 0 0,-1 0 0 0 0,-1 1 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19011 7495 16383 0 0,'1'0'0'0'0,"2"0"0"0"0,2 0 0 0 0,1 0 0 0 0,2 0 0 0 0,1 0 0 0 0,3 0 0 0 0,1 0 0 0 0,2 0 0 0 0,2 0 0 0 0,2 0 0 0 0,2 0 0 0 0,1 0 0 0 0,-2 0 0 0 0,2 0 0 0 0,1 0 0 0 0,0 0 0 0 0,0 0 0 0 0,2 0 0 0 0,0 0 0 0 0,1 0 0 0 0,-1 0 0 0 0,-1 0 0 0 0,-3 0 0 0 0,-2 0 0 0 0,-3 0 0 0 0,-1 0 0 0 0,-2 0 0 0 0,0 0 0 0 0,-1 0 0 0 0,0-1 0 0 0,-1-1 0 0 0,1 0 0 0 0,0 1 0 0 0,-1 0 0 0 0,-2 0 0 0 0,0-1 0 0 0,-1 1 0 0 0,0-1 0 0 0,-1 1 0 0 0,0 0 0 0 0,0 0 0 0 0,0 1 0 0 0,0 0 0 0 0,0 0 0 0 0,0 0 0 0 0,0 0 0 0 0,1 0 0 0 0,-1 0 0 0 0,2 0 0 0 0,3 0 0 0 0,1 0 0 0 0,0 0 0 0 0,-1 0 0 0 0,-1 0 0 0 0,-1 0 0 0 0,-1 0 0 0 0,-2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12330 10555 0 0 0,'6'0'0'0'0,"27"0"0"0"0,51 0 0 0 0,55 6 0 0 0,41 9 0 0 0,27 7 0 0 0,-3 1 0 0 0,-17 2 0 0 0,-35 3 0 0 0,-37-3 0 0 0,-31-6 0 0 0,-25-6 0 0 0,-15-6 0 0 0,-3-3 0 0 0,-3-3 0 0 0,6-1 0 0 0,7-1 0 0 0,7-1 0 0 0,12 1 0 0 0,8-6 0 0 0,2-1 0 0 0,0-1 0 0 0,-8 3 0 0 0,-9 1 0 0 0,-22 2 0 0 0,-24-4 0 0 0,-33-2 0 0 0,-34 1 0 0 0,-31 2 0 0 0,-22 2 0 0 0,-12 2 0 0 0,-5 0 0 0 0,6 2 0 0 0,10 0 0 0 0,16 0 0 0 0,17 1 0 0 0,8-1 0 0 0,9 0 0 0 0,7 1 0 0 0,11-8 0 0 0,7-1 0 0 0,0 0 0 0 0,1 2 0 0 0,4-5 0 0 0,-6 0 0 0 0,-5-4 0 0 0,-1-7 0 0 0,-8 2 0 0 0,-3-3 0 0 0,1 2 0 0 0,2 0 0 0 0,2 2 0 0 0,2-1 0 0 0,2 2 0 0 0,7-1 0 0 0,15 2 0 0 0,29 4 0 0 0,37 4 0 0 0,29 4 0 0 0,25 3 0 0 0,8 1 0 0 0,-2 1 0 0 0,-9 1 0 0 0,-14 0 0 0 0,-10 0 0 0 0,-6 5 0 0 0,-8 3 0 0 0,-9-1 0 0 0,-8-1 0 0 0,-5-3 0 0 0,-3-1 0 0 0,-2-2 0 0 0,-1 0 0 0 0,-1-1 0 0 0,1 0 0 0 0,1-1 0 0 0,6 1 0 0 0,8 0 0 0 0,2-1 0 0 0,-1 1 0 0 0,-10 6 0 0 0,-18 9 0 0 0,-18 1 0 0 0,-18-2 0 0 0,-12-3 0 0 0,-14-4 0 0 0,-13-2 0 0 0,-10-3 0 0 0,-7-2 0 0 0,-10 0 0 0 0,-4 0 0 0 0,-1-1 0 0 0,2 0 0 0 0,2 1 0 0 0,3-1 0 0 0,8 1 0 0 0,9 0 0 0 0,9 0 0 0 0,14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19024 7687 16383 0 0,'1'0'0'0'0,"3"0"0"0"0,4 0 0 0 0,4 0 0 0 0,2 0 0 0 0,1 0 0 0 0,6 0 0 0 0,0 0 0 0 0,1 0 0 0 0,-1 0 0 0 0,0 0 0 0 0,-1 0 0 0 0,-1 0 0 0 0,3 0 0 0 0,1 0 0 0 0,4 0 0 0 0,1 0 0 0 0,1 0 0 0 0,0 0 0 0 0,0 0 0 0 0,-3 0 0 0 0,0 0 0 0 0,0 0 0 0 0,-2 0 0 0 0,0 0 0 0 0,0 0 0 0 0,-1 0 0 0 0,-1 0 0 0 0,-3 0 0 0 0,-4 0 0 0 0,-2 0 0 0 0,-1 0 0 0 0,-2 0 0 0 0,-1 0 0 0 0,-1 0 0 0 0,0 0 0 0 0,-1 0 0 0 0,0 0 0 0 0,0 0 0 0 0,-1 0 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19063 7854 16383 0 0,'2'0'0'0'0,"0"0"0"0"0,6 0 0 0 0,4 0 0 0 0,5 0 0 0 0,2 0 0 0 0,2 0 0 0 0,3 0 0 0 0,4 0 0 0 0,0 0 0 0 0,-2 0 0 0 0,-1 0 0 0 0,-3 0 0 0 0,-2 0 0 0 0,-3 0 0 0 0,-2 0 0 0 0,-3 0 0 0 0,0 0 0 0 0,-2 0 0 0 0,0 0 0 0 0,-1 0 0 0 0,-1 0 0 0 0,0 0 0 0 0,-1 0 0 0 0,0 0 0 0 0,0 0 0 0 0,0 0 0 0 0,0 0 0 0 0,0 0 0 0 0,0 0 0 0 0,2 0 0 0 0,1 0 0 0 0,3 0 0 0 0,2 0 0 0 0,2 0 0 0 0,2 0 0 0 0,1 0 0 0 0,0 0 0 0 0,-2 0 0 0 0,-2 0 0 0 0,-1 0 0 0 0,-2 0 0 0 0,0 0 0 0 0,-3 0 0 0 0,0 0 0 0 0,-1 0 0 0 0,-2 0 0 0 0,1 0 0 0 0,-1 0 0 0 0,1 0 0 0 0,-1 0 0 0 0,0 0 0 0 0,1 0 0 0 0,-1 0 0 0 0,-1 0 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19063 7997 16383 0 0,'2'0'0'0'0,"3"0"0"0"0,2 0 0 0 0,4 0 0 0 0,2 0 0 0 0,1 0 0 0 0,-2 0 0 0 0,0 0 0 0 0,-2 0 0 0 0,-2 0 0 0 0,0 0 0 0 0,0 0 0 0 0,-1 0 0 0 0,1 0 0 0 0,-1 0 0 0 0,0 0 0 0 0,1 0 0 0 0,-1 0 0 0 0,1 0 0 0 0,-1 0 0 0 0,1 0 0 0 0,-1 0 0 0 0,0 0 0 0 0,0 0 0 0 0,1 0 0 0 0,-1 0 0 0 0,1 0 0 0 0,-1 0 0 0 0,1 0 0 0 0,-1 0 0 0 0,1 0 0 0 0,-1 0 0 0 0,3 0 0 0 0,1 0 0 0 0,2 0 0 0 0,2-2 0 0 0,1 0 0 0 0,0 0 0 0 0,0 0 0 0 0,-3-1 0 0 0,-1 1 0 0 0,-2 0 0 0 0,-2 1 0 0 0,-1 0 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19053 8138 16383 0 0,'-2'0'0'0'0,"2"0"0"0"0,2 0 0 0 0,3 0 0 0 0,3 0 0 0 0,3 0 0 0 0,1 0 0 0 0,2 0 0 0 0,1 0 0 0 0,2 0 0 0 0,0 0 0 0 0,1 0 0 0 0,2 0 0 0 0,-1 0 0 0 0,2 0 0 0 0,2 0 0 0 0,-1 0 0 0 0,2 0 0 0 0,0 0 0 0 0,0 0 0 0 0,0 0 0 0 0,-1 0 0 0 0,-2 0 0 0 0,-1 0 0 0 0,-2 0 0 0 0,0 0 0 0 0,-3 0 0 0 0,-1 0 0 0 0,-1 0 0 0 0,0 0 0 0 0,1 0 0 0 0,-2 0 0 0 0,1 0 0 0 0,0 0 0 0 0,-2 0 0 0 0,-1 0 0 0 0,-1 0 0 0 0,-1 0 0 0 0,-2 0 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19009 8280 16383 0 0,'1'0'0'0'0,"5"0"0"0"0,5 0 0 0 0,1 0 0 0 0,4 0 0 0 0,3 0 0 0 0,0 0 0 0 0,0 0 0 0 0,-1 0 0 0 0,-1 0 0 0 0,-4 0 0 0 0,-2 0 0 0 0,-1 0 0 0 0,-2 0 0 0 0,-1 0 0 0 0,0 0 0 0 0,0 0 0 0 0,0 0 0 0 0,0 0 0 0 0,0 0 0 0 0,0 0 0 0 0,1 0 0 0 0,-1 0 0 0 0,1 0 0 0 0,0 0 0 0 0,-1 0 0 0 0,1 0 0 0 0,-1 0 0 0 0,1 0 0 0 0,0 0 0 0 0,-1 0 0 0 0,1 0 0 0 0,-1 0 0 0 0,2 0 0 0 0,1 0 0 0 0,1 0 0 0 0,0 0 0 0 0,0 0 0 0 0,-1 0 0 0 0,-1 0 0 0 0,-1 0 0 0 0,0 0 0 0 0,-1 0 0 0 0,1 0 0 0 0,-1 0 0 0 0,0 0 0 0 0,2 0 0 0 0,1 0 0 0 0,-1 0 0 0 0,0 0 0 0 0,0 0 0 0 0,-1 0 0 0 0,-1 0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19082 8420 16383 0 0,'1'0'0'0'0,"3"0"0"0"0,3 0 0 0 0,1 0 0 0 0,0 0 0 0 0,0 0 0 0 0,1 0 0 0 0,-1 0 0 0 0,-1 0 0 0 0,1 0 0 0 0,-1 0 0 0 0,1 0 0 0 0,-1 0 0 0 0,1 0 0 0 0,-1 0 0 0 0,0 0 0 0 0,1 0 0 0 0,-1 0 0 0 0,1 0 0 0 0,0 0 0 0 0,-1 0 0 0 0,1 0 0 0 0,-1 0 0 0 0,1 0 0 0 0,-1 0 0 0 0,0 0 0 0 0,1 0 0 0 0,-1 0 0 0 0,0 0 0 0 0,2-2 0 0 0,1 0 0 0 0,-1 1 0 0 0,1-1 0 0 0,-2 1 0 0 0,1 0 0 0 0,-1 1 0 0 0,-1 0 0 0 0,1 0 0 0 0,-1 0 0 0 0,1 0 0 0 0,-1 0 0 0 0,0 0 0 0 0,0 0 0 0 0,1 0 0 0 0,-1 0 0 0 0,0 0 0 0 0,0 0 0 0 0,1 0 0 0 0,-1-1 0 0 0,-1-1 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19980 6584 16383 0 0,'2'0'0'0'0,"6"0"0"0"0,6 0 0 0 0,5 0 0 0 0,4 0 0 0 0,6 0 0 0 0,1 0 0 0 0,3 0 0 0 0,1 0 0 0 0,-3 0 0 0 0,1 0 0 0 0,-2 0 0 0 0,0 0 0 0 0,-1 0 0 0 0,2 0 0 0 0,0 0 0 0 0,-1 0 0 0 0,0 0 0 0 0,-3 0 0 0 0,-1 0 0 0 0,-4 0 0 0 0,-3 0 0 0 0,-3 0 0 0 0,-1 0 0 0 0,-3 0 0 0 0,1 0 0 0 0,-2 0 0 0 0,1 0 0 0 0,1 0 0 0 0,-1 0 0 0 0,1 0 0 0 0,-1 0 0 0 0,0 0 0 0 0,-2 0 0 0 0,-1 0 0 0 0,-1 0 0 0 0,0 0 0 0 0,-1 0 0 0 0,1 0 0 0 0,-1 0 0 0 0,0 0 0 0 0,0 0 0 0 0,0 0 0 0 0,2 0 0 0 0,3 0 0 0 0,4 0 0 0 0,3-1 0 0 0,3-1 0 0 0,1 0 0 0 0,-3-1 0 0 0,-1 0 0 0 0,-3-1 0 0 0,-3 1 0 0 0,-2 0 0 0 0,-2 1 0 0 0,-2 1 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19892 6597 16383 0 0,'0'-2'0'0'0,"0"-2"0"0"0,0-4 0 0 0,0-1 0 0 0,0-1 0 0 0,0-1 0 0 0,0 0 0 0 0,2 0 0 0 0,-1 2 0 0 0,2 1 0 0 0,0 3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19887 6799 16383 0 0,'1'-1'0'0'0,"3"-1"0"0"0,2 0 0 0 0,3 1 0 0 0,4 0 0 0 0,3 1 0 0 0,2-1 0 0 0,2 1 0 0 0,1 0 0 0 0,2 0 0 0 0,1 0 0 0 0,-1 1 0 0 0,-1-1 0 0 0,1 0 0 0 0,0 0 0 0 0,0 0 0 0 0,0 0 0 0 0,-1 0 0 0 0,1 0 0 0 0,-1 0 0 0 0,-1 0 0 0 0,-1 0 0 0 0,0 0 0 0 0,0 0 0 0 0,1 0 0 0 0,0 0 0 0 0,1 0 0 0 0,-1 0 0 0 0,0 0 0 0 0,-2 0 0 0 0,0 0 0 0 0,-3 0 0 0 0,-3 0 0 0 0,-1 0 0 0 0,-2 0 0 0 0,1 0 0 0 0,0 0 0 0 0,0 0 0 0 0,0 0 0 0 0,1 0 0 0 0,-1 0 0 0 0,0 0 0 0 0,0 0 0 0 0,-1 0 0 0 0,0 0 0 0 0,-2 0 0 0 0,0 0 0 0 0,0 0 0 0 0,-1 0 0 0 0,1 0 0 0 0,-1 0 0 0 0,0 0 0 0 0,1 0 0 0 0,-1 0 0 0 0,-1-3 0 0 0,-1 0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19933 6896 16383 0 0,'0'1'0'0'0,"1"1"0"0"0,5 0 0 0 0,7-1 0 0 0,5 0 0 0 0,6-1 0 0 0,5 0 0 0 0,1 1 0 0 0,3-1 0 0 0,2-1 0 0 0,0 1 0 0 0,-1 0 0 0 0,0 0 0 0 0,-1 0 0 0 0,1 0 0 0 0,2 0 0 0 0,1 0 0 0 0,1 0 0 0 0,1 0 0 0 0,-1 0 0 0 0,-3 0 0 0 0,-3 0 0 0 0,-3 0 0 0 0,-2 0 0 0 0,-3 0 0 0 0,-3 0 0 0 0,0 0 0 0 0,-1 0 0 0 0,1 0 0 0 0,0 0 0 0 0,0 0 0 0 0,3 0 0 0 0,-1 0 0 0 0,-2 0 0 0 0,1 0 0 0 0,0 0 0 0 0,-2 0 0 0 0,-1 0 0 0 0,1 0 0 0 0,0 0 0 0 0,-1 0 0 0 0,-1 0 0 0 0,-1 0 0 0 0,-2 0 0 0 0,-1 0 0 0 0,-3 0 0 0 0,-1 0 0 0 0,-1 0 0 0 0,-2 0 0 0 0,0 0 0 0 0,0 0 0 0 0,0 0 0 0 0,0 0 0 0 0,0 0 0 0 0,0 0 0 0 0,0 0 0 0 0,0 0 0 0 0,1 0 0 0 0,-2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19995 6534 16383 0 0,'0'-1'0'0'0,"4"-1"0"0"0,2 1 0 0 0,5 0 0 0 0,3 0 0 0 0,4 0 0 0 0,2 1 0 0 0,2 0 0 0 0,1 0 0 0 0,0 0 0 0 0,1 0 0 0 0,0 0 0 0 0,0 0 0 0 0,-1 0 0 0 0,1 0 0 0 0,-2 0 0 0 0,0 0 0 0 0,2 0 0 0 0,3 0 0 0 0,0 0 0 0 0,0 0 0 0 0,0 0 0 0 0,-2 0 0 0 0,-1 0 0 0 0,-5 0 0 0 0,-2 0 0 0 0,-3 0 0 0 0,-1 0 0 0 0,-1 0 0 0 0,0 0 0 0 0,-1 0 0 0 0,0 0 0 0 0,-2 0 0 0 0,0 0 0 0 0,-1 0 0 0 0,-1 0 0 0 0,1 0 0 0 0,-1 0 0 0 0,0 0 0 0 0,0 0 0 0 0,1 0 0 0 0,-1 0 0 0 0,0 0 0 0 0,1 0 0 0 0,-2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19927 7046 16383 0 0,'3'0'0'0'0,"1"0"0"0"0,5 0 0 0 0,4 0 0 0 0,5 0 0 0 0,5 0 0 0 0,2 0 0 0 0,2 0 0 0 0,1 0 0 0 0,-2 0 0 0 0,-3 0 0 0 0,-3 0 0 0 0,-2 0 0 0 0,-4 0 0 0 0,-2 0 0 0 0,-2 0 0 0 0,-2 0 0 0 0,0 0 0 0 0,-1 0 0 0 0,0 0 0 0 0,0 0 0 0 0,0 0 0 0 0,0 0 0 0 0,0 0 0 0 0,0 0 0 0 0,0 0 0 0 0,0 0 0 0 0,0 0 0 0 0,1 0 0 0 0,-1 0 0 0 0,0 0 0 0 0,1 0 0 0 0,-1 0 0 0 0,1 0 0 0 0,-1 0 0 0 0,1 0 0 0 0,0 0 0 0 0,-1 0 0 0 0,-1 0 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19915 7179 16383 0 0,'2'0'0'0'0,"4"0"0"0"0,6 0 0 0 0,5 0 0 0 0,6 0 0 0 0,7 0 0 0 0,4 0 0 0 0,2 0 0 0 0,-1 0 0 0 0,1 0 0 0 0,-2 0 0 0 0,-1 0 0 0 0,0 0 0 0 0,-1 0 0 0 0,1 0 0 0 0,0 0 0 0 0,-1 0 0 0 0,-2 0 0 0 0,-1 0 0 0 0,0 0 0 0 0,-3 0 0 0 0,-3 0 0 0 0,-4 0 0 0 0,-2 0 0 0 0,-1 0 0 0 0,-3 0 0 0 0,-1 0 0 0 0,-2 0 0 0 0,-2 1 0 0 0,0 1 0 0 0,0 0 0 0 0,-1-1 0 0 0,0 0 0 0 0,0-1 0 0 0,0 1 0 0 0,0-1 0 0 0,0 0 0 0 0,0 0 0 0 0,0 0 0 0 0,0 0 0 0 0,0 0 0 0 0,0 0 0 0 0,1-1 0 0 0,-1 1 0 0 0,1 0 0 0 0,-1 0 0 0 0,1 0 0 0 0,0 0 0 0 0,-1 0 0 0 0,1 0 0 0 0,-1 0 0 0 0,1 0 0 0 0,1 0 0 0 0,1 0 0 0 0,-1 0 0 0 0,0 0 0 0 0,0 0 0 0 0,-1 0 0 0 0,0 0 0 0 0,0 0 0 0 0,0 0 0 0 0,-1 0 0 0 0,1 0 0 0 0,-1 0 0 0 0,0 0 0 0 0,1 0 0 0 0,-1 0 0 0 0,0 0 0 0 0,0 0 0 0 0,1 0 0 0 0,-1 0 0 0 0,-1 0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19895 7330 16383 0 0,'1'0'0'0'0,"2"0"0"0"0,2 0 0 0 0,0 0 0 0 0,4 0 0 0 0,2 0 0 0 0,2 0 0 0 0,0 0 0 0 0,-1 0 0 0 0,1 0 0 0 0,-1 0 0 0 0,0 0 0 0 0,2 0 0 0 0,0 0 0 0 0,3 0 0 0 0,2 0 0 0 0,1 0 0 0 0,3 0 0 0 0,2 0 0 0 0,0 0 0 0 0,-2 0 0 0 0,0 0 0 0 0,-2 0 0 0 0,0 0 0 0 0,-2 0 0 0 0,1 0 0 0 0,0 0 0 0 0,1 0 0 0 0,0 0 0 0 0,-1 0 0 0 0,-1 0 0 0 0,-2 0 0 0 0,-1 0 0 0 0,-3 0 0 0 0,0 0 0 0 0,-1 0 0 0 0,0 0 0 0 0,1 0 0 0 0,2 0 0 0 0,0 0 0 0 0,-1 0 0 0 0,0 0 0 0 0,1 0 0 0 0,1 0 0 0 0,-1 0 0 0 0,2 0 0 0 0,-1 0 0 0 0,1 0 0 0 0,2 0 0 0 0,0 0 0 0 0,0 0 0 0 0,-2 0 0 0 0,-1 0 0 0 0,-2 0 0 0 0,-2 0 0 0 0,-1 0 0 0 0,-4 0 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19937 7518 16383 0 0,'3'0'0'0'0,"5"0"0"0"0,5 0 0 0 0,3 0 0 0 0,4 0 0 0 0,3 0 0 0 0,2 0 0 0 0,4 0 0 0 0,2 0 0 0 0,0 0 0 0 0,-1 0 0 0 0,2 0 0 0 0,0 0 0 0 0,-1 0 0 0 0,1 0 0 0 0,0 0 0 0 0,1 0 0 0 0,3 0 0 0 0,-2-1 0 0 0,2-1 0 0 0,-2 0 0 0 0,-1 0 0 0 0,-2-1 0 0 0,-1 0 0 0 0,-2 1 0 0 0,-2 0 0 0 0,-3 1 0 0 0,-2 1 0 0 0,-4-1 0 0 0,-3 1 0 0 0,-3 0 0 0 0,-2 0 0 0 0,-1 0 0 0 0,-1 1 0 0 0,-1-1 0 0 0,1 0 0 0 0,-1 0 0 0 0,1 0 0 0 0,-1 0 0 0 0,1 0 0 0 0,0 0 0 0 0,0 0 0 0 0,0 0 0 0 0,0 0 0 0 0,0 0 0 0 0,2 0 0 0 0,2 0 0 0 0,2 0 0 0 0,1 0 0 0 0,2 0 0 0 0,1 0 0 0 0,-2 0 0 0 0,1 0 0 0 0,-3 0 0 0 0,-1 0 0 0 0,-2 0 0 0 0,-1 0 0 0 0,1 0 0 0 0,0 0 0 0 0,-1 0 0 0 0,0 0 0 0 0,-1 0 0 0 0,2 0 0 0 0,0 0 0 0 0,-1 0 0 0 0,2 0 0 0 0,0 0 0 0 0,0 0 0 0 0,1 0 0 0 0,-1 0 0 0 0,-1 0 0 0 0,-1 0 0 0 0,-1 0 0 0 0,-2 0 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19896 7681 16383 0 0,'1'0'0'0'0,"5"0"0"0"0,7 0 0 0 0,3 0 0 0 0,2 0 0 0 0,3 0 0 0 0,0 0 0 0 0,2 0 0 0 0,3 0 0 0 0,1 0 0 0 0,2 0 0 0 0,1 0 0 0 0,-2 0 0 0 0,-1 0 0 0 0,-2 0 0 0 0,-1 0 0 0 0,-1 0 0 0 0,-2 0 0 0 0,-2 0 0 0 0,-1 0 0 0 0,-1 0 0 0 0,0 0 0 0 0,-1 0 0 0 0,1 0 0 0 0,-1 0 0 0 0,-1 0 0 0 0,0 0 0 0 0,-2 0 0 0 0,-2 0 0 0 0,-1 0 0 0 0,-1 0 0 0 0,-1 0 0 0 0,0 0 0 0 0,-1 0 0 0 0,0 0 0 0 0,0 0 0 0 0,1 0 0 0 0,-1 0 0 0 0,0 0 0 0 0,1 0 0 0 0,-1 0 0 0 0,1 0 0 0 0,-1 0 0 0 0,1 0 0 0 0,-1 0 0 0 0,1 0 0 0 0,0 0 0 0 0,-1 0 0 0 0,1 0 0 0 0,-1 0 0 0 0,1 0 0 0 0,-2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19958 7792 16383 0 0,'2'0'0'0'0,"2"0"0"0"0,6 0 0 0 0,6 0 0 0 0,4 0 0 0 0,5 0 0 0 0,1 0 0 0 0,2 0 0 0 0,1 0 0 0 0,-1 0 0 0 0,1 0 0 0 0,-3 0 0 0 0,0 0 0 0 0,0 0 0 0 0,-2 0 0 0 0,-1 0 0 0 0,4 0 0 0 0,1 0 0 0 0,-1 0 0 0 0,-1 0 0 0 0,-1 0 0 0 0,-1 0 0 0 0,0 0 0 0 0,0 0 0 0 0,-1 0 0 0 0,2 0 0 0 0,0 0 0 0 0,1 0 0 0 0,-1-2 0 0 0,-2 0 0 0 0,-2 0 0 0 0,-2 1 0 0 0,-1 0 0 0 0,-3 0 0 0 0,0-1 0 0 0,-1 0 0 0 0,3 1 0 0 0,1-1 0 0 0,2 1 0 0 0,0-1 0 0 0,0 0 0 0 0,0 0 0 0 0,-2 1 0 0 0,0 0 0 0 0,-2 0 0 0 0,-3 1 0 0 0,0 0 0 0 0,-2 0 0 0 0,0 0 0 0 0,-1 0 0 0 0,2 0 0 0 0,0 0 0 0 0,-1 0 0 0 0,-1 0 0 0 0,0 0 0 0 0,-2 0 0 0 0,0 0 0 0 0,-1 0 0 0 0,-1 0 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19922 7965 16383 0 0,'2'0'0'0'0,"6"0"0"0"0,4 0 0 0 0,7 0 0 0 0,3 0 0 0 0,2 0 0 0 0,3 0 0 0 0,0 0 0 0 0,1 0 0 0 0,-2 0 0 0 0,-2 0 0 0 0,-2 0 0 0 0,-3 0 0 0 0,-3 0 0 0 0,-1 0 0 0 0,-2 0 0 0 0,0 0 0 0 0,0 0 0 0 0,0 0 0 0 0,0 0 0 0 0,-1 0 0 0 0,-1 0 0 0 0,-1 0 0 0 0,-1 0 0 0 0,-1 0 0 0 0,0 0 0 0 0,-1 0 0 0 0,0 0 0 0 0,1 0 0 0 0,-1 0 0 0 0,-1 0 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19981 8089 16383 0 0,'2'0'0'0'0,"0"0"0"0"0,4 0 0 0 0,2 0 0 0 0,1 0 0 0 0,2 0 0 0 0,3 0 0 0 0,1 0 0 0 0,1 0 0 0 0,0 0 0 0 0,1 0 0 0 0,-1 0 0 0 0,1 0 0 0 0,-1 0 0 0 0,-1 0 0 0 0,-2 0 0 0 0,-2 0 0 0 0,1 0 0 0 0,-1 0 0 0 0,1 0 0 0 0,0 0 0 0 0,3 0 0 0 0,0 0 0 0 0,1 0 0 0 0,-1 0 0 0 0,-1 0 0 0 0,0 0 0 0 0,-2 0 0 0 0,-2 0 0 0 0,-1 0 0 0 0,-1 0 0 0 0,-2 0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19922 8164 16383 0 0,'3'0'0'0'0,"1"0"0"0"0,7 0 0 0 0,5 0 0 0 0,4 0 0 0 0,4 0 0 0 0,0 0 0 0 0,1 0 0 0 0,3 0 0 0 0,3 0 0 0 0,0 0 0 0 0,1 0 0 0 0,2 0 0 0 0,-2 0 0 0 0,1 0 0 0 0,-4 0 0 0 0,0 0 0 0 0,-2 0 0 0 0,-2 0 0 0 0,0 0 0 0 0,-3 0 0 0 0,-1 0 0 0 0,-1 0 0 0 0,-2 0 0 0 0,-3 0 0 0 0,-2 0 0 0 0,-2 0 0 0 0,-2 0 0 0 0,-1 0 0 0 0,0 0 0 0 0,1 0 0 0 0,1 0 0 0 0,3 0 0 0 0,3 0 0 0 0,2 0 0 0 0,1 0 0 0 0,-2 0 0 0 0,-2 0 0 0 0,-2 0 0 0 0,-3 0 0 0 0,-1 0 0 0 0,-1 0 0 0 0,1 0 0 0 0,0 0 0 0 0,2 0 0 0 0,1 0 0 0 0,2 0 0 0 0,1 0 0 0 0,1 0 0 0 0,0 0 0 0 0,-1 0 0 0 0,-2 0 0 0 0,0 0 0 0 0,1 0 0 0 0,1-2 0 0 0,0 0 0 0 0,1 0 0 0 0,1 1 0 0 0,0 0 0 0 0,-2 0 0 0 0,0-1 0 0 0,-2 0 0 0 0,-1 0 0 0 0,-2 1 0 0 0,-1 0 0 0 0,-1 0 0 0 0,-1 1 0 0 0,1-1 0 0 0,0-1 0 0 0,2 0 0 0 0,-1 1 0 0 0,0 0 0 0 0,0 1 0 0 0,-1-2 0 0 0,0 0 0 0 0,-1 1 0 0 0,1 0 0 0 0,-1 0 0 0 0,0 0 0 0 0,-1 0 0 0 0,-2-2 0 0 0,-1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19945 8298 16383 0 0,'1'0'0'0'0,"5"0"0"0"0,7 0 0 0 0,5 0 0 0 0,2 0 0 0 0,3 0 0 0 0,-1 0 0 0 0,-2 0 0 0 0,-2 0 0 0 0,-4 0 0 0 0,-3 0 0 0 0,-2 0 0 0 0,-1 0 0 0 0,-1 0 0 0 0,0 0 0 0 0,-1 0 0 0 0,3 0 0 0 0,0 0 0 0 0,0 0 0 0 0,0 0 0 0 0,0 0 0 0 0,-1 0 0 0 0,0 0 0 0 0,-1 0 0 0 0,1 0 0 0 0,-1 0 0 0 0,0 0 0 0 0,0 0 0 0 0,0 0 0 0 0,-2 0 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19823 8392 16383 0 0,'4'0'0'0'0,"5"0"0"0"0,5 0 0 0 0,6 0 0 0 0,4 0 0 0 0,4 0 0 0 0,1 0 0 0 0,-2 0 0 0 0,0 0 0 0 0,-2 0 0 0 0,-3 0 0 0 0,0 0 0 0 0,-1 0 0 0 0,1 0 0 0 0,1 0 0 0 0,1 0 0 0 0,2 0 0 0 0,0 0 0 0 0,0 0 0 0 0,-3 0 0 0 0,-2 0 0 0 0,-1 0 0 0 0,-2 0 0 0 0,-1 0 0 0 0,-2 0 0 0 0,-1 0 0 0 0,-1 0 0 0 0,0 0 0 0 0,-2 0 0 0 0,0 0 0 0 0,-1 0 0 0 0,-2 0 0 0 0,-1 0 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19889 8596 16383 0 0,'1'0'0'0'0,"3"0"0"0"0,4 0 0 0 0,2 0 0 0 0,4 0 0 0 0,2 0 0 0 0,3 0 0 0 0,2 0 0 0 0,-1 0 0 0 0,2 0 0 0 0,-2 0 0 0 0,0 0 0 0 0,0 0 0 0 0,-3 0 0 0 0,0 0 0 0 0,-2 0 0 0 0,1 0 0 0 0,0 0 0 0 0,0 0 0 0 0,-2 0 0 0 0,1 0 0 0 0,0 0 0 0 0,-2 0 0 0 0,1 0 0 0 0,-2 0 0 0 0,1 0 0 0 0,-1 0 0 0 0,0 0 0 0 0,0 0 0 0 0,-1 0 0 0 0,0 0 0 0 0,0 0 0 0 0,-1 0 0 0 0,1 0 0 0 0,0 0 0 0 0,1 2 0 0 0,1 0 0 0 0,1 0 0 0 0,0-1 0 0 0,0 0 0 0 0,-1 0 0 0 0,0-1 0 0 0,-1 0 0 0 0,-1 0 0 0 0,1 0 0 0 0,-1 0 0 0 0,1 0 0 0 0,0 0 0 0 0,3 0 0 0 0,0 0 0 0 0,-1 0 0 0 0,-1 0 0 0 0,0 0 0 0 0,-1 0 0 0 0,-1 0 0 0 0,-2 0 0 0 0,0 0 0 0 0,-1 0 0 0 0,-1 0 0 0 0,1 0 0 0 0,-1 0 0 0 0,1 0 0 0 0,1 0 0 0 0,0 0 0 0 0,2 1 0 0 0,0 1 0 0 0,2 0 0 0 0,-2-1 0 0 0,2 0 0 0 0,-1 0 0 0 0,-1-1 0 0 0,-1 1 0 0 0,-1-1 0 0 0,0-1 0 0 0,-3 3 0 0 0,-2-1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21282 6537 16383 0 0,'-1'0'0'0'0,"1"0"0"0"0,1 0 0 0 0,3 0 0 0 0,2 0 0 0 0,3 0 0 0 0,0 0 0 0 0,2 0 0 0 0,1 0 0 0 0,1 0 0 0 0,0 0 0 0 0,2 0 0 0 0,0 0 0 0 0,1 0 0 0 0,0 2 0 0 0,1 0 0 0 0,0 1 0 0 0,-2 0 0 0 0,0 0 0 0 0,0 1 0 0 0,-1-1 0 0 0,-1 0 0 0 0,1-2 0 0 0,1 0 0 0 0,1 0 0 0 0,0-1 0 0 0,0 0 0 0 0,1 0 0 0 0,-2 0 0 0 0,0 0 0 0 0,-2 0 0 0 0,-1 0 0 0 0,-2 0 0 0 0,-1 0 0 0 0,1-1 0 0 0,-1 1 0 0 0,0 1 0 0 0,2-1 0 0 0,-1 0 0 0 0,2 0 0 0 0,-1 0 0 0 0,2 0 0 0 0,0 0 0 0 0,0 0 0 0 0,1 0 0 0 0,-2 0 0 0 0,1 0 0 0 0,1 0 0 0 0,-1 0 0 0 0,1 0 0 0 0,-2 0 0 0 0,0 0 0 0 0,-2 0 0 0 0,0 0 0 0 0,0 0 0 0 0,0 0 0 0 0,-1 0 0 0 0,1 0 0 0 0,0 0 0 0 0,0 0 0 0 0,-1 0 0 0 0,1 0 0 0 0,1 0 0 0 0,-2 0 0 0 0,1 0 0 0 0,-2 0 0 0 0,0 0 0 0 0,0 0 0 0 0,0 0 0 0 0,-1 0 0 0 0,3 0 0 0 0,-1 0 0 0 0,1 0 0 0 0,-1 0 0 0 0,-1 0 0 0 0,1 0 0 0 0,-2 0 0 0 0,1 0 0 0 0,-1 0 0 0 0,1 0 0 0 0,-1 0 0 0 0,0 0 0 0 0,0 0 0 0 0,1 0 0 0 0,-1 0 0 0 0,1 0 0 0 0,-1 0 0 0 0,1 0 0 0 0,-1 0 0 0 0,1 0 0 0 0,-1 0 0 0 0,1 0 0 0 0,0-2 0 0 0,-1 0 0 0 0,1 1 0 0 0,-1-1 0 0 0,1 2 0 0 0,0-1 0 0 0,-1 1 0 0 0,-1-2 0 0 0,0 0 0 0 0,-1 1 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21243 6720 16383 0 0,'-2'0'0'0'0,"2"0"0"0"0,2 0 0 0 0,3 0 0 0 0,2 0 0 0 0,5 0 0 0 0,1 0 0 0 0,2 0 0 0 0,2 0 0 0 0,2 0 0 0 0,0 0 0 0 0,0 0 0 0 0,1 0 0 0 0,2 0 0 0 0,1 0 0 0 0,0 0 0 0 0,3 0 0 0 0,3 0 0 0 0,2 0 0 0 0,3 0 0 0 0,1 0 0 0 0,0 0 0 0 0,0 0 0 0 0,-4 0 0 0 0,-2 0 0 0 0,-3 0 0 0 0,-3 0 0 0 0,-3 0 0 0 0,-2 0 0 0 0,-1 0 0 0 0,-2 0 0 0 0,-3 0 0 0 0,0 0 0 0 0,-1 0 0 0 0,-1 0 0 0 0,-1 0 0 0 0,0 0 0 0 0,-2 0 0 0 0,1 0 0 0 0,-1 0 0 0 0,1 0 0 0 0,-1 0 0 0 0,1 0 0 0 0,-1 0 0 0 0,0 0 0 0 0,1 0 0 0 0,0 0 0 0 0,-1 0 0 0 0,0 0 0 0 0,0 0 0 0 0,1 0 0 0 0,-1 0 0 0 0,0 0 0 0 0,1 0 0 0 0,1 0 0 0 0,2 0 0 0 0,4 0 0 0 0,2 0 0 0 0,3 0 0 0 0,1 0 0 0 0,-2 0 0 0 0,-1 0 0 0 0,-3 0 0 0 0,-2 0 0 0 0,-2 0 0 0 0,-2 0 0 0 0,-2 0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21254 6859 16383 0 0,'-2'0'0'0'0,"2"0"0"0"0,2 0 0 0 0,1 0 0 0 0,2 0 0 0 0,3 0 0 0 0,1 0 0 0 0,4 0 0 0 0,3 0 0 0 0,1 0 0 0 0,1 0 0 0 0,2 0 0 0 0,2 0 0 0 0,4 0 0 0 0,1 0 0 0 0,2 0 0 0 0,3 0 0 0 0,4 0 0 0 0,1 0 0 0 0,2 0 0 0 0,1 0 0 0 0,-1 0 0 0 0,1 0 0 0 0,1 0 0 0 0,0 0 0 0 0,1 0 0 0 0,-1 0 0 0 0,0 0 0 0 0,-3 0 0 0 0,-1 0 0 0 0,-1 0 0 0 0,-3 0 0 0 0,-2 0 0 0 0,-2 0 0 0 0,-3 0 0 0 0,-3 0 0 0 0,0 0 0 0 0,-2 0 0 0 0,-2 0 0 0 0,2 0 0 0 0,-1 0 0 0 0,1 0 0 0 0,0 0 0 0 0,-1 0 0 0 0,-1 0 0 0 0,-1 0 0 0 0,-2 0 0 0 0,-1 0 0 0 0,-1 0 0 0 0,-1 0 0 0 0,-1 0 0 0 0,-2 0 0 0 0,0 0 0 0 0,-2 0 0 0 0,0 0 0 0 0,0 0 0 0 0,-1 0 0 0 0,1 0 0 0 0,-1 0 0 0 0,0 0 0 0 0,0 0 0 0 0,1 0 0 0 0,-1 0 0 0 0,0 0 0 0 0,0 0 0 0 0,-1 0 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22311 6852 16383 0 0,'-1'-1'0'0'0,"-2"-1"0"0"0,1 1 0 0 0,2 0 0 0 0,3 0 0 0 0,1 0 0 0 0,2 1 0 0 0,1 0 0 0 0,0 0 0 0 0,1 0 0 0 0,0 0 0 0 0,0 0 0 0 0,0 0 0 0 0,0 0 0 0 0,-1 0 0 0 0,1 0 0 0 0,-1 0 0 0 0,1 0 0 0 0,-1 0 0 0 0,0 0 0 0 0,1 0 0 0 0,-1 0 0 0 0,1 0 0 0 0,-1 0 0 0 0,0 0 0 0 0,1 0 0 0 0,-1 0 0 0 0,1 0 0 0 0,-1 0 0 0 0,1 0 0 0 0,-1 0 0 0 0,1 0 0 0 0,-1 0 0 0 0,-1 0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21216 7064 16383 0 0,'3'0'0'0'0,"3"0"0"0"0,3 0 0 0 0,4 0 0 0 0,0 0 0 0 0,1 0 0 0 0,1 0 0 0 0,1 0 0 0 0,-1 0 0 0 0,0 0 0 0 0,1 0 0 0 0,2 0 0 0 0,2 0 0 0 0,1 0 0 0 0,1 0 0 0 0,-1 0 0 0 0,0 0 0 0 0,-1 0 0 0 0,-1 0 0 0 0,-1 0 0 0 0,-3 0 0 0 0,0 0 0 0 0,-2 0 0 0 0,0 0 0 0 0,-1 0 0 0 0,0 0 0 0 0,-1 0 0 0 0,0 0 0 0 0,-1 0 0 0 0,-2 0 0 0 0,0 0 0 0 0,0 0 0 0 0,-1 0 0 0 0,1 0 0 0 0,-1 0 0 0 0,0 0 0 0 0,0 0 0 0 0,1 0 0 0 0,-1 0 0 0 0,0 0 0 0 0,1 0 0 0 0,0 0 0 0 0,-1 0 0 0 0,2 0 0 0 0,1 0 0 0 0,1 0 0 0 0,2 0 0 0 0,1 0 0 0 0,0 0 0 0 0,-1 0 0 0 0,-2 0 0 0 0,-1 0 0 0 0,-2 0 0 0 0,-1 0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21208 7259 16383 0 0,'2'0'0'0'0,"0"0"0"0"0,3 0 0 0 0,2 0 0 0 0,2 0 0 0 0,2 0 0 0 0,0 0 0 0 0,0 0 0 0 0,1 0 0 0 0,1 0 0 0 0,2 0 0 0 0,-2 0 0 0 0,3 0 0 0 0,3 0 0 0 0,0 0 0 0 0,0 0 0 0 0,3 0 0 0 0,0 0 0 0 0,1 0 0 0 0,-1 0 0 0 0,2 0 0 0 0,-2 0 0 0 0,-1 0 0 0 0,-2 0 0 0 0,0 0 0 0 0,-2 0 0 0 0,0 0 0 0 0,2-1 0 0 0,0-1 0 0 0,0 0 0 0 0,-1 0 0 0 0,2 1 0 0 0,0 0 0 0 0,-1 1 0 0 0,0-2 0 0 0,-1 0 0 0 0,-1 1 0 0 0,1-1 0 0 0,-2 1 0 0 0,1 1 0 0 0,2-2 0 0 0,0 0 0 0 0,0 0 0 0 0,1 0 0 0 0,1 0 0 0 0,-2-1 0 0 0,2 1 0 0 0,0 0 0 0 0,-3 1 0 0 0,-1 1 0 0 0,0-2 0 0 0,-2 0 0 0 0,1 0 0 0 0,-1 1 0 0 0,-1-2 0 0 0,1 1 0 0 0,-1 0 0 0 0,2 0 0 0 0,0 0 0 0 0,1-1 0 0 0,-1 1 0 0 0,-1-1 0 0 0,-1 1 0 0 0,-2-2 0 0 0,0 0 0 0 0,0 2 0 0 0,0-2 0 0 0,0 1 0 0 0,-1 1 0 0 0,0 0 0 0 0,0 0 0 0 0,0 0 0 0 0,-1 0 0 0 0,0 0 0 0 0,-2 1 0 0 0,0 1 0 0 0,0-1 0 0 0,0 1 0 0 0,-2-1 0 0 0,-1 0 0 0 0,1-1 0 0 0,0 1 0 0 0,0 0 0 0 0,1 0 0 0 0,0 1 0 0 0,0 0 0 0 0,0 0 0 0 0,0 0 0 0 0,0 0 0 0 0,0 0 0 0 0,1 0 0 0 0,-1 0 0 0 0,0 0 0 0 0,1 0 0 0 0,-1 0 0 0 0,1 0 0 0 0,-1 0 0 0 0,2 0 0 0 0,3 0 0 0 0,-1 0 0 0 0,2 0 0 0 0,-1 0 0 0 0,0 0 0 0 0,-2 0 0 0 0,-1 0 0 0 0,0 0 0 0 0,-1 0 0 0 0,-2 0 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21264 7386 16383 0 0,'4'0'0'0'0,"5"0"0"0"0,6 0 0 0 0,6 0 0 0 0,3 0 0 0 0,2 0 0 0 0,2 0 0 0 0,1 0 0 0 0,0 0 0 0 0,-2 0 0 0 0,-1 0 0 0 0,-1 0 0 0 0,1 0 0 0 0,-1 0 0 0 0,-3 0 0 0 0,-1 0 0 0 0,-4 0 0 0 0,-1 0 0 0 0,-3 0 0 0 0,-1 0 0 0 0,-3 0 0 0 0,0 0 0 0 0,-2 0 0 0 0,1 0 0 0 0,-1 0 0 0 0,0 0 0 0 0,-1 0 0 0 0,1 0 0 0 0,0 0 0 0 0,0 0 0 0 0,1 0 0 0 0,-1 0 0 0 0,1 0 0 0 0,-1 0 0 0 0,0 0 0 0 0,-1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21263 7535 16383 0 0,'3'0'0'0'0,"5"0"0"0"0,3 0 0 0 0,3 0 0 0 0,0 0 0 0 0,0 0 0 0 0,2 0 0 0 0,-2 0 0 0 0,2 0 0 0 0,1 0 0 0 0,3 0 0 0 0,0 0 0 0 0,-2 0 0 0 0,1 0 0 0 0,2 0 0 0 0,0 0 0 0 0,1 0 0 0 0,0 0 0 0 0,1 0 0 0 0,-1 0 0 0 0,1 0 0 0 0,-1 0 0 0 0,-2 0 0 0 0,-2 0 0 0 0,-1 0 0 0 0,-2 0 0 0 0,1 0 0 0 0,-1 0 0 0 0,-1 0 0 0 0,0 0 0 0 0,-1 0 0 0 0,-1 0 0 0 0,-2 0 0 0 0,-2 0 0 0 0,1 0 0 0 0,-2 0 0 0 0,0 0 0 0 0,-1 0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21271 7631 16383 0 0,'2'0'0'0'0,"4"0"0"0"0,2 0 0 0 0,4 0 0 0 0,4 0 0 0 0,3 0 0 0 0,1 0 0 0 0,4 0 0 0 0,1 0 0 0 0,1 0 0 0 0,1 0 0 0 0,2 0 0 0 0,1 0 0 0 0,1 0 0 0 0,-2 0 0 0 0,1 0 0 0 0,-2 0 0 0 0,1 0 0 0 0,-3 0 0 0 0,-1 0 0 0 0,-2 0 0 0 0,0 0 0 0 0,-1 0 0 0 0,-1 0 0 0 0,0 0 0 0 0,-1 0 0 0 0,0 0 0 0 0,-2 0 0 0 0,0 0 0 0 0,-1 0 0 0 0,0 0 0 0 0,0 0 0 0 0,-2 0 0 0 0,0 0 0 0 0,1 0 0 0 0,0 0 0 0 0,0 0 0 0 0,0 0 0 0 0,0 0 0 0 0,0 0 0 0 0,1 0 0 0 0,-2 0 0 0 0,-1 0 0 0 0,1 0 0 0 0,0 0 0 0 0,3 0 0 0 0,0 0 0 0 0,1 0 0 0 0,2 0 0 0 0,-1 0 0 0 0,0 0 0 0 0,-1 0 0 0 0,0 0 0 0 0,-2 0 0 0 0,0 0 0 0 0,0 0 0 0 0,-2 0 0 0 0,0 0 0 0 0,0 0 0 0 0,-2 0 0 0 0,1 0 0 0 0,-2-2 0 0 0,-1 1 0 0 0,-1-1 0 0 0,-1 1 0 0 0,-1-2 0 0 0,0 1 0 0 0,-1 0 0 0 0,0 1 0 0 0,1 0 0 0 0,-1 0 0 0 0,0 1 0 0 0,0 0 0 0 0,0 0 0 0 0,0 0 0 0 0,1 0 0 0 0,-1 0 0 0 0,1 0 0 0 0,-1 0 0 0 0,1 0 0 0 0,-1 0 0 0 0,1 0 0 0 0,-1 0 0 0 0,0 0 0 0 0,-1 0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21223 7761 16383 0 0,'1'0'0'0'0,"2"0"0"0"0,3 0 0 0 0,5 0 0 0 0,4 0 0 0 0,2 0 0 0 0,1 0 0 0 0,2 0 0 0 0,3 0 0 0 0,1 0 0 0 0,2 0 0 0 0,1 0 0 0 0,-1 0 0 0 0,2 0 0 0 0,-2 0 0 0 0,3 0 0 0 0,0 0 0 0 0,0 0 0 0 0,3 0 0 0 0,1 0 0 0 0,3 0 0 0 0,2 0 0 0 0,4 0 0 0 0,-1 0 0 0 0,-1 0 0 0 0,-2 0 0 0 0,-4 0 0 0 0,-6 0 0 0 0,-5 0 0 0 0,-4 0 0 0 0,-3 0 0 0 0,-3 0 0 0 0,-3 0 0 0 0,-1 0 0 0 0,-1 0 0 0 0,-1 0 0 0 0,0 0 0 0 0,0 0 0 0 0,-2 0 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21304 7905 16383 0 0,'1'0'0'0'0,"3"0"0"0"0,5 0 0 0 0,6 0 0 0 0,7 0 0 0 0,7 0 0 0 0,7 0 0 0 0,5 0 0 0 0,7 0 0 0 0,5 0 0 0 0,2 0 0 0 0,4 0 0 0 0,4 0 0 0 0,0 0 0 0 0,-1 0 0 0 0,-2 0 0 0 0,-5 0 0 0 0,-4 0 0 0 0,-6 0 0 0 0,-9 0 0 0 0,-5 0 0 0 0,-5 0 0 0 0,-6 0 0 0 0,-3 0 0 0 0,-3 0 0 0 0,-4 0 0 0 0,-1 0 0 0 0,-1 0 0 0 0,-1 0 0 0 0,0 0 0 0 0,1 0 0 0 0,3 0 0 0 0,2 0 0 0 0,3 0 0 0 0,2 0 0 0 0,1 0 0 0 0,0 0 0 0 0,-2 0 0 0 0,-3 1 0 0 0,-2 1 0 0 0,-2-1 0 0 0,-1 2 0 0 0,-2 0 0 0 0,1-1 0 0 0,-1-1 0 0 0,0 1 0 0 0,-2-1 0 0 0,0 1 0 0 0,1 0 0 0 0,-2-1 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21172 8074 16383 0 0,'1'0'0'0'0,"5"0"0"0"0,5 0 0 0 0,4 0 0 0 0,8 0 0 0 0,5 0 0 0 0,6 0 0 0 0,1 0 0 0 0,2 0 0 0 0,-1 0 0 0 0,1 0 0 0 0,-2 0 0 0 0,0 0 0 0 0,-1 0 0 0 0,0 0 0 0 0,0 0 0 0 0,-2 0 0 0 0,0 0 0 0 0,0 0 0 0 0,0 0 0 0 0,-3 0 0 0 0,0 0 0 0 0,0 0 0 0 0,-2 0 0 0 0,1 0 0 0 0,-1 0 0 0 0,1 0 0 0 0,-3 0 0 0 0,0 0 0 0 0,-2 0 0 0 0,-1 0 0 0 0,-3 0 0 0 0,0 0 0 0 0,-2 0 0 0 0,-2 0 0 0 0,0 0 0 0 0,-1 0 0 0 0,-1 0 0 0 0,-1 0 0 0 0,-2-3 0 0 0,-1-1 0 0 0,1 0 0 0 0,0 1 0 0 0,0 1 0 0 0,-1 1 0 0 0,-1-1 0 0 0,0 0 0 0 0,0 0 0 0 0,0 1 0 0 0,-1 0 0 0 0,1 1 0 0 0,-1 0 0 0 0,0 0 0 0 0,1 0 0 0 0,-1-1 0 0 0,0-1 0 0 0,1 0 0 0 0,1 1 0 0 0,2-1 0 0 0,2-1 0 0 0,2 1 0 0 0,-1 0 0 0 0,-1 0 0 0 0,0 0 0 0 0,-1 0 0 0 0,-1 0 0 0 0,-3 1 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21227 8197 16383 0 0,'2'0'0'0'0,"4"0"0"0"0,2 0 0 0 0,3 0 0 0 0,0 0 0 0 0,2 0 0 0 0,1 0 0 0 0,3 0 0 0 0,-1 0 0 0 0,5 0 0 0 0,3 0 0 0 0,0 0 0 0 0,3 0 0 0 0,2 0 0 0 0,0 0 0 0 0,0 0 0 0 0,0 0 0 0 0,2 0 0 0 0,0 0 0 0 0,0 0 0 0 0,-2 0 0 0 0,1 0 0 0 0,0 0 0 0 0,1 0 0 0 0,-1 0 0 0 0,-2 0 0 0 0,-1 0 0 0 0,-3 0 0 0 0,-2 0 0 0 0,-2 0 0 0 0,-4 0 0 0 0,-1 0 0 0 0,0 0 0 0 0,-2 0 0 0 0,0 0 0 0 0,1 0 0 0 0,0 0 0 0 0,1 0 0 0 0,1 0 0 0 0,-1 0 0 0 0,-2 0 0 0 0,0 0 0 0 0,-1 0 0 0 0,-2 0 0 0 0,0 0 0 0 0,-2 0 0 0 0,0 0 0 0 0,0 0 0 0 0,-1 0 0 0 0,2 0 0 0 0,2-3 0 0 0,1-1 0 0 0,0 0 0 0 0,2 1 0 0 0,0 1 0 0 0,-1-1 0 0 0,0 1 0 0 0,0 0 0 0 0,0 0 0 0 0,-2 0 0 0 0,-1 0 0 0 0,-1 0 0 0 0,-1 1 0 0 0,-1 0 0 0 0,1 0 0 0 0,-1 1 0 0 0,0 0 0 0 0,1 0 0 0 0,-1 0 0 0 0,0 0 0 0 0,0 0 0 0 0,1 0 0 0 0,-1 0 0 0 0,0 0 0 0 0,0 0 0 0 0,0 0 0 0 0,0 0 0 0 0,-2 0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21262 8325 16383 0 0,'-1'0'0'0'0,"-1"0"0"0"0,1 0 0 0 0,5 0 0 0 0,6 0 0 0 0,8 0 0 0 0,8 0 0 0 0,7 0 0 0 0,3 0 0 0 0,6 0 0 0 0,0 0 0 0 0,0 0 0 0 0,0 0 0 0 0,-1 0 0 0 0,-3 0 0 0 0,-3 0 0 0 0,-4 0 0 0 0,-3 0 0 0 0,-2 0 0 0 0,0 0 0 0 0,0 0 0 0 0,0 0 0 0 0,0 0 0 0 0,1 0 0 0 0,1 0 0 0 0,-1 0 0 0 0,-1 0 0 0 0,-3 0 0 0 0,0 0 0 0 0,-2 0 0 0 0,1 0 0 0 0,0 0 0 0 0,-2 0 0 0 0,1 0 0 0 0,1 0 0 0 0,0 0 0 0 0,-1 0 0 0 0,-1 0 0 0 0,-1 0 0 0 0,-3 0 0 0 0,-1 0 0 0 0,-1 0 0 0 0,-1 0 0 0 0,-2 0 0 0 0,2 0 0 0 0,-2 0 0 0 0,1 0 0 0 0,0 0 0 0 0,-2 0 0 0 0,2 0 0 0 0,-1 0 0 0 0,-1 0 0 0 0,1 0 0 0 0,-1 0 0 0 0,2 0 0 0 0,1 0 0 0 0,0 0 0 0 0,0 0 0 0 0,0 0 0 0 0,0 0 0 0 0,-1 0 0 0 0,-1 0 0 0 0,-1 0 0 0 0,-1 0 0 0 0,-1 0 0 0 0,0 0 0 0 0,-1 0 0 0 0,1 0 0 0 0,1 0 0 0 0,0 0 0 0 0,0 0 0 0 0,0 0 0 0 0,0 0 0 0 0,-1 0 0 0 0,0 0 0 0 0,0 0 0 0 0,0 0 0 0 0,-1-2 0 0 0,1 0 0 0 0,-1 1 0 0 0,1-1 0 0 0,-1 2 0 0 0,0-1 0 0 0,0 1 0 0 0,0 0 0 0 0,1 0 0 0 0,-1 0 0 0 0,0 0 0 0 0,-1 0 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21214 8436 16383 0 0,'1'0'0'0'0,"3"0"0"0"0,8 0 0 0 0,9 0 0 0 0,7 0 0 0 0,2 0 0 0 0,6 0 0 0 0,0 0 0 0 0,2 0 0 0 0,0 0 0 0 0,-1 0 0 0 0,-2 0 0 0 0,-2 0 0 0 0,-3 0 0 0 0,-1 0 0 0 0,-3 0 0 0 0,2 0 0 0 0,-1 0 0 0 0,1 0 0 0 0,0 0 0 0 0,0 0 0 0 0,-2 0 0 0 0,-2 0 0 0 0,-3 0 0 0 0,-4 0 0 0 0,-3 0 0 0 0,-2 0 0 0 0,-3 0 0 0 0,-1 0 0 0 0,-1 0 0 0 0,0 0 0 0 0,0 0 0 0 0,0 0 0 0 0,0 0 0 0 0,0 0 0 0 0,0 0 0 0 0,0 0 0 0 0,1 0 0 0 0,-1 0 0 0 0,0 0 0 0 0,1 0 0 0 0,1 0 0 0 0,0 0 0 0 0,2 0 0 0 0,2 0 0 0 0,3 0 0 0 0,2 0 0 0 0,0 0 0 0 0,-2 0 0 0 0,-1 0 0 0 0,-2 0 0 0 0,-3 0 0 0 0,0 0 0 0 0,-2 0 0 0 0,-1 0 0 0 0,0 0 0 0 0,0 0 0 0 0,0 0 0 0 0,2 0 0 0 0,0 0 0 0 0,1 0 0 0 0,-1 0 0 0 0,0 0 0 0 0,-2 0 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21233 8617 16383 0 0,'3'0'0'0'0,"6"0"0"0"0,5 0 0 0 0,4 0 0 0 0,2 0 0 0 0,0 0 0 0 0,2 0 0 0 0,0 0 0 0 0,1 0 0 0 0,-3 0 0 0 0,1 0 0 0 0,1 0 0 0 0,0 0 0 0 0,0 0 0 0 0,2 0 0 0 0,1 0 0 0 0,-1 0 0 0 0,-1 0 0 0 0,0 0 0 0 0,-2 0 0 0 0,0 0 0 0 0,-2 0 0 0 0,-1 0 0 0 0,-1 0 0 0 0,0 0 0 0 0,-1 0 0 0 0,1 0 0 0 0,-1 0 0 0 0,1 0 0 0 0,-1 0 0 0 0,1 0 0 0 0,-2 0 0 0 0,0 0 0 0 0,-2 0 0 0 0,-1-3 0 0 0,-2-1 0 0 0,-1 1 0 0 0,-1 0 0 0 0,0 1 0 0 0,-1 1 0 0 0,1 0 0 0 0,-1 1 0 0 0,0 0 0 0 0,1 0 0 0 0,-1 0 0 0 0,1 0 0 0 0,-1 0 0 0 0,-1 0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21247 8742 16383 0 0,'-1'0'0'0'0,"1"0"0"0"0,1 0 0 0 0,4 0 0 0 0,6 0 0 0 0,5 0 0 0 0,7 0 0 0 0,4 0 0 0 0,7 0 0 0 0,3 0 0 0 0,1 0 0 0 0,-1 0 0 0 0,-2 0 0 0 0,-2 0 0 0 0,-3 0 0 0 0,-1 0 0 0 0,0 0 0 0 0,-4 0 0 0 0,0 0 0 0 0,0 0 0 0 0,0 0 0 0 0,-1 0 0 0 0,0 0 0 0 0,-1 0 0 0 0,-3 0 0 0 0,-3 0 0 0 0,-1 0 0 0 0,-1 0 0 0 0,-2 0 0 0 0,0 0 0 0 0,-1 0 0 0 0,0 0 0 0 0,0-2 0 0 0,-1 0 0 0 0,0 0 0 0 0,-1 1 0 0 0,0 0 0 0 0,0 0 0 0 0,0 1 0 0 0,1 0 0 0 0,-1 0 0 0 0,2 0 0 0 0,-1-1 0 0 0,2-1 0 0 0,-2 0 0 0 0,0 1 0 0 0,-1 0 0 0 0,1 1 0 0 0,-1-2 0 0 0,0 0 0 0 0,1 0 0 0 0,1 1 0 0 0,2-1 0 0 0,1-1 0 0 0,-1 1 0 0 0,1-1 0 0 0,-1 0 0 0 0,0 1 0 0 0,-1 0 0 0 0,-1 1 0 0 0,-1 0 0 0 0,0 1 0 0 0,0 0 0 0 0,-1 0 0 0 0,2 0 0 0 0,1 0 0 0 0,-1 1 0 0 0,2-1 0 0 0,0 0 0 0 0,-1 0 0 0 0,1 0 0 0 0,-1 0 0 0 0,-2 0 0 0 0,-1 0 0 0 0,-1 0 0 0 0,-1 0 0 0 0,0 0 0 0 0,-1 0 0 0 0,2 0 0 0 0,1 0 0 0 0,-1 0 0 0 0,0 0 0 0 0,0 0 0 0 0,-1 0 0 0 0,0 0 0 0 0,-1 0 0 0 0,1 0 0 0 0,-1 0 0 0 0,0 0 0 0 0,1 0 0 0 0,-1 0 0 0 0,0 0 0 0 0,0 0 0 0 0,1 0 0 0 0,-1 0 0 0 0,-1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26.89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19553 2799 0 0 0,'6'0'0'0'0,"8"0"0"0"0,9 0 0 0 0,5 0 0 0 0,6 0 0 0 0,2 0 0 0 0,1 0 0 0 0,1 0 0 0 0,6 0 0 0 0,2 0 0 0 0,6 0 0 0 0,6 0 0 0 0,-1 0 0 0 0,-3 0 0 0 0,-5 0 0 0 0,1 0 0 0 0,6 0 0 0 0,4 0 0 0 0,6 0 0 0 0,-4 0 0 0 0,-4 0 0 0 0,-1 0 0 0 0,2 0 0 0 0,4 0 0 0 0,-2 0 0 0 0,0 0 0 0 0,-4 0 0 0 0,-5 0 0 0 0,-5 0 0 0 0,-5 0 0 0 0,-3 0 0 0 0,-2 0 0 0 0,-1 0 0 0 0,-1 0 0 0 0,1 0 0 0 0,-1 0 0 0 0,7 0 0 0 0,3 0 0 0 0,-1 0 0 0 0,-1 0 0 0 0,-2 0 0 0 0,-2 0 0 0 0,-1 0 0 0 0,-1 0 0 0 0,0 0 0 0 0,-1 0 0 0 0,0 0 0 0 0,0 0 0 0 0,0 0 0 0 0,1 0 0 0 0,-1 0 0 0 0,0 0 0 0 0,1 0 0 0 0,-1 0 0 0 0,1 0 0 0 0,-1 0 0 0 0,1 0 0 0 0,-1 0 0 0 0,1 0 0 0 0,-1 0 0 0 0,1 0 0 0 0,-1 0 0 0 0,1 0 0 0 0,-1 0 0 0 0,-11-7 0 0 0,-18-1 0 0 0,-15 0 0 0 0,-13 2 0 0 0,-9 1 0 0 0,-5 3 0 0 0,-10 0 0 0 0,-3 2 0 0 0,-6 0 0 0 0,-6 0 0 0 0,-11 0 0 0 0,-6 1 0 0 0,-3-1 0 0 0,6 0 0 0 0,10 0 0 0 0,9 0 0 0 0,9 0 0 0 0,4 0 0 0 0,5 0 0 0 0,1 0 0 0 0,-5 0 0 0 0,-2 0 0 0 0,1 0 0 0 0,0 0 0 0 0,2 0 0 0 0,1 0 0 0 0,1 0 0 0 0,1 0 0 0 0,1 0 0 0 0,-1 0 0 0 0,1 0 0 0 0,0 0 0 0 0,0 0 0 0 0,-1 0 0 0 0,1 0 0 0 0,-1 0 0 0 0,1 0 0 0 0,-1 0 0 0 0,1 0 0 0 0,-1 0 0 0 0,1 0 0 0 0,-1 0 0 0 0,1 0 0 0 0,-1 0 0 0 0,1 0 0 0 0,-1 0 0 0 0,1 0 0 0 0,-1 0 0 0 0,1 0 0 0 0,-1 0 0 0 0,1 0 0 0 0,-7-6 0 0 0,-1-2 0 0 0,-1 0 0 0 0,2 1 0 0 0,2 3 0 0 0,2 1 0 0 0,1 2 0 0 0,1 0 0 0 0,0 1 0 0 0,1 0 0 0 0,0 1 0 0 0,0-1 0 0 0,0 0 0 0 0,-1 0 0 0 0,7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2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14419 2697 16383 0 0,'2'0'0'0'0,"0"0"0"0"0,4 0 0 0 0,4 0 0 0 0,2 0 0 0 0,3 0 0 0 0,3 0 0 0 0,1 0 0 0 0,1 0 0 0 0,-2 0 0 0 0,-2 0 0 0 0,-1 0 0 0 0,-3-2 0 0 0,0 1 0 0 0,-1-1 0 0 0,1 1 0 0 0,2 0 0 0 0,3-1 0 0 0,0 0 0 0 0,3-2 0 0 0,0 0 0 0 0,0 0 0 0 0,-1 0 0 0 0,-2 1 0 0 0,-1-1 0 0 0,-2 1 0 0 0,-3 0 0 0 0,-1 0 0 0 0,-1 0 0 0 0,-1 1 0 0 0,-1 1 0 0 0,1 0 0 0 0,-1 0 0 0 0,0 1 0 0 0,0 0 0 0 0,1 0 0 0 0,-1 0 0 0 0,0 0 0 0 0,1 1 0 0 0,-1-1 0 0 0,1 0 0 0 0,-1 0 0 0 0,1 0 0 0 0,-1 0 0 0 0,1 0 0 0 0,-1 0 0 0 0,1 0 0 0 0,0 0 0 0 0,-1 0 0 0 0,1 0 0 0 0,-1 0 0 0 0,1 0 0 0 0,-1 0 0 0 0,1 0 0 0 0,0 0 0 0 0,-1 0 0 0 0,1 0 0 0 0,-1 0 0 0 0,1 0 0 0 0,0 0 0 0 0,-1 0 0 0 0,2 0 0 0 0,1 0 0 0 0,-1 0 0 0 0,2 0 0 0 0,0 0 0 0 0,-1 0 0 0 0,0 1 0 0 0,-1 1 0 0 0,-1-1 0 0 0,0 1 0 0 0,0 0 0 0 0,-1 0 0 0 0,0 0 0 0 0,1-1 0 0 0,-1 0 0 0 0,0 0 0 0 0,0-1 0 0 0,1 2 0 0 0,-1-1 0 0 0,1 1 0 0 0,0-1 0 0 0,-1 0 0 0 0,1-1 0 0 0,-1 1 0 0 0,1-1 0 0 0,0 0 0 0 0,-1 0 0 0 0,1 0 0 0 0,-1-1 0 0 0,1 1 0 0 0,-1 0 0 0 0,1 0 0 0 0,0 0 0 0 0,-1 0 0 0 0,1 0 0 0 0,-1 0 0 0 0,1 0 0 0 0,-1 0 0 0 0,1 2 0 0 0,-1-1 0 0 0,0 1 0 0 0,0-1 0 0 0,0 0 0 0 0,1 1 0 0 0,-1 0 0 0 0,1-1 0 0 0,-1 1 0 0 0,1-1 0 0 0,-1 0 0 0 0,1 1 0 0 0,1 0 0 0 0,2-1 0 0 0,1 0 0 0 0,1 0 0 0 0,-1-1 0 0 0,1 1 0 0 0,-1 1 0 0 0,0 0 0 0 0,-1-1 0 0 0,2 0 0 0 0,-1 1 0 0 0,1 0 0 0 0,1 0 0 0 0,-1-1 0 0 0,-1 0 0 0 0,1 0 0 0 0,-2-1 0 0 0,-1 0 0 0 0,0 0 0 0 0,-1 0 0 0 0,-1 0 0 0 0,-1 0 0 0 0,1 0 0 0 0,-1 0 0 0 0,0 0 0 0 0,1 0 0 0 0,-1 0 0 0 0,0 0 0 0 0,1 0 0 0 0,-1 0 0 0 0,1 0 0 0 0,-1 0 0 0 0,1 0 0 0 0,-1 1 0 0 0,0 0 0 0 0,0 1 0 0 0,1-1 0 0 0,-1 0 0 0 0,0 0 0 0 0,1-1 0 0 0,-1 0 0 0 0,1 0 0 0 0,-1 0 0 0 0,1 0 0 0 0,-1 0 0 0 0,1 0 0 0 0,0 0 0 0 0,-1 0 0 0 0,1 0 0 0 0,-1 0 0 0 0,1 0 0 0 0,-1 0 0 0 0,1 0 0 0 0,0 0 0 0 0,1 0 0 0 0,0 0 0 0 0,3 0 0 0 0,-1 0 0 0 0,0 0 0 0 0,0 0 0 0 0,0 0 0 0 0,0 0 0 0 0,0 0 0 0 0,0-2 0 0 0,0 1 0 0 0,1-1 0 0 0,0 1 0 0 0,0 0 0 0 0,-1-1 0 0 0,-1 0 0 0 0,-1 0 0 0 0,-1 1 0 0 0,0 0 0 0 0,-1-1 0 0 0,1 0 0 0 0,-1 0 0 0 0,0 1 0 0 0,0 0 0 0 0,1 0 0 0 0,-1 0 0 0 0,0-1 0 0 0,1 1 0 0 0,-1 0 0 0 0,0 0 0 0 0,1 0 0 0 0,-1 1 0 0 0,1 0 0 0 0,-1 0 0 0 0,1 0 0 0 0,-1 0 0 0 0,0 0 0 0 0,1 0 0 0 0,-1 0 0 0 0,1 0 0 0 0,-1 0 0 0 0,1 0 0 0 0,-1 0 0 0 0,1 0 0 0 0,0 0 0 0 0,-1 0 0 0 0,1 0 0 0 0,1 0 0 0 0,1 0 0 0 0,-1 0 0 0 0,2 0 0 0 0,0 0 0 0 0,0 0 0 0 0,1 0 0 0 0,-1 0 0 0 0,-1 0 0 0 0,-1 0 0 0 0,-1 0 0 0 0,0 0 0 0 0,0 0 0 0 0,-1 0 0 0 0,0 0 0 0 0,1 0 0 0 0,-1 0 0 0 0,0 0 0 0 0,0 0 0 0 0,0 0 0 0 0,0 0 0 0 0,1 0 0 0 0,-1 0 0 0 0,0 0 0 0 0,0 0 0 0 0,0 0 0 0 0,0 0 0 0 0,0 0 0 0 0,1 0 0 0 0,-1 0 0 0 0,1 0 0 0 0,-1 0 0 0 0,0 0 0 0 0,1 0 0 0 0,0 0 0 0 0,-1 0 0 0 0,2 0 0 0 0,1 0 0 0 0,1 0 0 0 0,0 0 0 0 0,2 0 0 0 0,-1 0 0 0 0,0 0 0 0 0,2 0 0 0 0,-1 0 0 0 0,-1 0 0 0 0,0 0 0 0 0,0 2 0 0 0,-2-1 0 0 0,1 1 0 0 0,0-1 0 0 0,1 0 0 0 0,1 1 0 0 0,1 0 0 0 0,1 0 0 0 0,1 0 0 0 0,-1-1 0 0 0,0-1 0 0 0,-1 1 0 0 0,-3-1 0 0 0,0 0 0 0 0,-2 0 0 0 0,-1-1 0 0 0,-1 1 0 0 0,0 0 0 0 0,1 0 0 0 0,-1 0 0 0 0,0 0 0 0 0,0 0 0 0 0,1 0 0 0 0,-1 0 0 0 0,1 0 0 0 0,-1 0 0 0 0,1 0 0 0 0,-1 0 0 0 0,1 0 0 0 0,-1 0 0 0 0,1 0 0 0 0,0 0 0 0 0,-1 0 0 0 0,1 0 0 0 0,-1 0 0 0 0,1 0 0 0 0,0 0 0 0 0,-1 0 0 0 0,1 0 0 0 0,-1 0 0 0 0,1 0 0 0 0,-1 0 0 0 0,1 0 0 0 0,-1 0 0 0 0,1 0 0 0 0,-1 0 0 0 0,1 0 0 0 0,-1 0 0 0 0,1 0 0 0 0,-1 0 0 0 0,1 0 0 0 0,1 0 0 0 0,1 0 0 0 0,1 0 0 0 0,0 0 0 0 0,0 0 0 0 0,-1 0 0 0 0,-1 0 0 0 0,-1 0 0 0 0,0 0 0 0 0,0 2 0 0 0,-1-1 0 0 0,2 1 0 0 0,1-1 0 0 0,-1 0 0 0 0,0 0 0 0 0,0-1 0 0 0,1 0 0 0 0,0 0 0 0 0,-1 0 0 0 0,1 0 0 0 0,-2 0 0 0 0,1 0 0 0 0,-2 0 0 0 0,3 0 0 0 0,-1 0 0 0 0,1 0 0 0 0,-1 0 0 0 0,-1 0 0 0 0,1 0 0 0 0,-1 0 0 0 0,-1 0 0 0 0,1 0 0 0 0,-1 0 0 0 0,1 0 0 0 0,-1 0 0 0 0,2 0 0 0 0,1 0 0 0 0,1 0 0 0 0,0 0 0 0 0,2 0 0 0 0,-1 0 0 0 0,0 0 0 0 0,0 0 0 0 0,1 0 0 0 0,1 0 0 0 0,0 0 0 0 0,2 0 0 0 0,0 0 0 0 0,0 0 0 0 0,1 0 0 0 0,0 0 0 0 0,0 0 0 0 0,-1 0 0 0 0,-2 0 0 0 0,1 0 0 0 0,0 0 0 0 0,1 0 0 0 0,0 0 0 0 0,1 0 0 0 0,-1 0 0 0 0,1 0 0 0 0,0 0 0 0 0,-2 0 0 0 0,0 0 0 0 0,-2 0 0 0 0,0 0 0 0 0,-1 0 0 0 0,1 0 0 0 0,0 0 0 0 0,0 0 0 0 0,0 0 0 0 0,-1 0 0 0 0,0 0 0 0 0,-2 0 0 0 0,-1 0 0 0 0,-1 0 0 0 0,0 0 0 0 0,-1 0 0 0 0,0 0 0 0 0,1 0 0 0 0,-1 0 0 0 0,0 0 0 0 0,0 0 0 0 0,0 0 0 0 0,0 0 0 0 0,0 0 0 0 0,1 0 0 0 0,-1 0 0 0 0,0 0 0 0 0,1 0 0 0 0,-1 0 0 0 0,1 0 0 0 0,4 0 0 0 0,2 0 0 0 0,4 0 0 0 0,4 0 0 0 0,1 0 0 0 0,0 0 0 0 0,2 0 0 0 0,2 0 0 0 0,0 0 0 0 0,0 0 0 0 0,1 0 0 0 0,2 0 0 0 0,2 0 0 0 0,2 0 0 0 0,0 0 0 0 0,1 0 0 0 0,-3 0 0 0 0,-2 0 0 0 0,-3 0 0 0 0,-2 0 0 0 0,-2 0 0 0 0,1 0 0 0 0,1 0 0 0 0,-1 0 0 0 0,-1 0 0 0 0,0 0 0 0 0,-2 0 0 0 0,-1 0 0 0 0,-3 0 0 0 0,-3 0 0 0 0,-2 0 0 0 0,0 0 0 0 0,-2 0 0 0 0,1 0 0 0 0,-1 0 0 0 0,1 0 0 0 0,2 0 0 0 0,-1 0 0 0 0,1 0 0 0 0,0 0 0 0 0,-2 0 0 0 0,-1 0 0 0 0,1 0 0 0 0,0 0 0 0 0,-2 0 0 0 0,0 0 0 0 0,1 0 0 0 0,1 0 0 0 0,0 0 0 0 0,0 0 0 0 0,0 0 0 0 0,-2 0 0 0 0,0 0 0 0 0,0 0 0 0 0,-1 0 0 0 0,-1 0 0 0 0,1 0 0 0 0,-1 0 0 0 0,1 0 0 0 0,-1 0 0 0 0,0 0 0 0 0,1 0 0 0 0,1 0 0 0 0,1 0 0 0 0,-1 0 0 0 0,0 0 0 0 0,0 0 0 0 0,1 0 0 0 0,2 0 0 0 0,1 0 0 0 0,2 0 0 0 0,-1 0 0 0 0,2 0 0 0 0,0 0 0 0 0,0 0 0 0 0,0 0 0 0 0,0 0 0 0 0,-1 0 0 0 0,-1 0 0 0 0,-1 0 0 0 0,0 0 0 0 0,1 0 0 0 0,-1 0 0 0 0,0 0 0 0 0,0 0 0 0 0,-1 0 0 0 0,0 0 0 0 0,-1 0 0 0 0,1 0 0 0 0,-1 0 0 0 0,0 0 0 0 0,1 0 0 0 0,0 0 0 0 0,1 0 0 0 0,2 0 0 0 0,0 0 0 0 0,1 0 0 0 0,-1 0 0 0 0,0 0 0 0 0,0 0 0 0 0,0 0 0 0 0,1 0 0 0 0,1 0 0 0 0,-1 0 0 0 0,1 0 0 0 0,-2 0 0 0 0,0 0 0 0 0,0 0 0 0 0,0 0 0 0 0,1 0 0 0 0,-2 0 0 0 0,0 0 0 0 0,-1 0 0 0 0,1 0 0 0 0,-2 0 0 0 0,0 0 0 0 0,0 0 0 0 0,0 0 0 0 0,0 0 0 0 0,-1 0 0 0 0,-1 0 0 0 0,-2 0 0 0 0,1-1 0 0 0,-2-1 0 0 0,1 0 0 0 0,-1 1 0 0 0,1 0 0 0 0,-1 0 0 0 0,0 1 0 0 0,1-1 0 0 0,-1-1 0 0 0,0 0 0 0 0,0 1 0 0 0,1 0 0 0 0,-1 1 0 0 0,0-2 0 0 0,1 1 0 0 0,-1-1 0 0 0,1 1 0 0 0,-1 0 0 0 0,1 0 0 0 0,0 1 0 0 0,-1 0 0 0 0,1 0 0 0 0,-1 0 0 0 0,1 0 0 0 0,-1 0 0 0 0,1 0 0 0 0,-1 0 0 0 0,1-1 0 0 0,0-1 0 0 0,-1 1 0 0 0,1-1 0 0 0,-1 1 0 0 0,1 1 0 0 0,1-1 0 0 0,0 1 0 0 0,1 0 0 0 0,-1 0 0 0 0,1 0 0 0 0,1 0 0 0 0,-1 0 0 0 0,-1 0 0 0 0,0 1 0 0 0,-1-1 0 0 0,-1 0 0 0 0,1 0 0 0 0,-1 0 0 0 0,1 0 0 0 0,-1 0 0 0 0,0 0 0 0 0,1 0 0 0 0,-1 0 0 0 0,0 0 0 0 0,1 0 0 0 0,-1 0 0 0 0,0 0 0 0 0,0 0 0 0 0,0 0 0 0 0,-1 0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18474 4066 16383 0 0,'1'0'0'0'0,"6"0"0"0"0,2 0 0 0 0,4 0 0 0 0,2 0 0 0 0,1 0 0 0 0,0 0 0 0 0,1 0 0 0 0,-2 0 0 0 0,0 0 0 0 0,0 0 0 0 0,1 0 0 0 0,1-2 0 0 0,2 0 0 0 0,0 0 0 0 0,-1 1 0 0 0,0 0 0 0 0,-2 0 0 0 0,0-1 0 0 0,-1 0 0 0 0,0 0 0 0 0,-1 1 0 0 0,0 0 0 0 0,0 0 0 0 0,-1 1 0 0 0,1 0 0 0 0,-2 0 0 0 0,0 0 0 0 0,-2 0 0 0 0,-2 0 0 0 0,1 0 0 0 0,-2 0 0 0 0,1 0 0 0 0,-1 0 0 0 0,0 0 0 0 0,0 0 0 0 0,1 0 0 0 0,-1 0 0 0 0,1 0 0 0 0,-1 0 0 0 0,0 0 0 0 0,1 0 0 0 0,-1 0 0 0 0,0 0 0 0 0,0 0 0 0 0,1 0 0 0 0,-1 0 0 0 0,0 0 0 0 0,0 0 0 0 0,0 0 0 0 0,0 0 0 0 0,0 0 0 0 0,-1 0 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20028 4014 16383 0 0,'-1'0'0'0'0,"1"0"0"0"0,1 0 0 0 0,3 0 0 0 0,1 0 0 0 0,3 0 0 0 0,2 0 0 0 0,2 0 0 0 0,3 0 0 0 0,2 0 0 0 0,0 0 0 0 0,2 0 0 0 0,-3 0 0 0 0,0 0 0 0 0,-1 0 0 0 0,1 0 0 0 0,0 0 0 0 0,0 0 0 0 0,0 0 0 0 0,2-3 0 0 0,2-1 0 0 0,1 0 0 0 0,0 0 0 0 0,-1 2 0 0 0,-2 1 0 0 0,-1 0 0 0 0,-2 1 0 0 0,-1 0 0 0 0,-1 0 0 0 0,-3 0 0 0 0,-1 0 0 0 0,-1 0 0 0 0,-1 0 0 0 0,1 0 0 0 0,-1 1 0 0 0,0-1 0 0 0,0 0 0 0 0,-1 0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20012 4143 16383 0 0,'1'0'0'0'0,"3"0"0"0"0,5 0 0 0 0,0 0 0 0 0,2 0 0 0 0,0 0 0 0 0,3 0 0 0 0,0 0 0 0 0,2 0 0 0 0,0 0 0 0 0,1 0 0 0 0,0 0 0 0 0,0 0 0 0 0,-1 0 0 0 0,-2 0 0 0 0,0 0 0 0 0,-3 0 0 0 0,1 0 0 0 0,0 0 0 0 0,3 0 0 0 0,2 0 0 0 0,1 0 0 0 0,-1 0 0 0 0,1 0 0 0 0,0 0 0 0 0,-1 0 0 0 0,-1 0 0 0 0,-3 0 0 0 0,-1 0 0 0 0,-3 0 0 0 0,-1 0 0 0 0,0 0 0 0 0,-1 0 0 0 0,0 0 0 0 0,0 0 0 0 0,0 0 0 0 0,0 0 0 0 0,-1 0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21566 4063 16383 0 0,'1'0'0'0'0,"2"0"0"0"0,1 0 0 0 0,2 0 0 0 0,2 0 0 0 0,1 0 0 0 0,1 0 0 0 0,-1 0 0 0 0,1 0 0 0 0,2 0 0 0 0,0 0 0 0 0,1 0 0 0 0,1 0 0 0 0,1 0 0 0 0,1 0 0 0 0,2 0 0 0 0,2 0 0 0 0,-1 0 0 0 0,0 0 0 0 0,-3 0 0 0 0,0 0 0 0 0,-2 0 0 0 0,-2 0 0 0 0,-1 0 0 0 0,0 0 0 0 0,1 0 0 0 0,-1 0 0 0 0,1 0 0 0 0,-1 0 0 0 0,0 0 0 0 0,-1 0 0 0 0,-1 0 0 0 0,-1 0 0 0 0,0 0 0 0 0,-1-1 0 0 0,-1 0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21570 4156 16383 0 0,'0'1'0'0'0,"1"1"0"0"0,2-1 0 0 0,1 0 0 0 0,2 0 0 0 0,2 0 0 0 0,2-1 0 0 0,3 0 0 0 0,3 0 0 0 0,1 0 0 0 0,0 0 0 0 0,1 0 0 0 0,0 0 0 0 0,-1 0 0 0 0,1 0 0 0 0,-1 0 0 0 0,-2 0 0 0 0,0-2 0 0 0,0 0 0 0 0,0 1 0 0 0,0-1 0 0 0,0 1 0 0 0,-1 0 0 0 0,-1 1 0 0 0,0-2 0 0 0,1 0 0 0 0,-1 1 0 0 0,0-1 0 0 0,1 0 0 0 0,1-1 0 0 0,-1 1 0 0 0,0 1 0 0 0,1-2 0 0 0,-2 1 0 0 0,-1 0 0 0 0,-1 0 0 0 0,-2 1 0 0 0,0 1 0 0 0,-1-1 0 0 0,-1 0 0 0 0,0-1 0 0 0,0 1 0 0 0,0 0 0 0 0,1 0 0 0 0,-1 1 0 0 0,-1-2 0 0 0,-2 0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16961 4047 16383 0 0,'-1'0'0'0'0,"0"0"0"0"0,3 0 0 0 0,1 0 0 0 0,2 0 0 0 0,1 0 0 0 0,3 0 0 0 0,2 0 0 0 0,0 0 0 0 0,1 0 0 0 0,0 0 0 0 0,-1 0 0 0 0,0 0 0 0 0,-1 0 0 0 0,-2 0 0 0 0,1 0 0 0 0,-1 0 0 0 0,-1 0 0 0 0,0 0 0 0 0,1 0 0 0 0,-1 0 0 0 0,0 0 0 0 0,1 0 0 0 0,1 0 0 0 0,0 0 0 0 0,3 0 0 0 0,-1 0 0 0 0,0-3 0 0 0,-1-1 0 0 0,-1 0 0 0 0,0 1 0 0 0,-1 1 0 0 0,-1 1 0 0 0,1 0 0 0 0,-1 1 0 0 0,1 0 0 0 0,-1 0 0 0 0,1 0 0 0 0,-1 0 0 0 0,1 1 0 0 0,-1-1 0 0 0,1 0 0 0 0,-1 0 0 0 0,1 0 0 0 0,-1 0 0 0 0,0 0 0 0 0,1 0 0 0 0,-3 0 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16910 4171 16383 0 0,'1'0'0'0'0,"2"0"0"0"0,3 0 0 0 0,1 0 0 0 0,3 0 0 0 0,5 0 0 0 0,1 0 0 0 0,2 0 0 0 0,1 0 0 0 0,-1 0 0 0 0,0 0 0 0 0,0 0 0 0 0,-2 0 0 0 0,-1 0 0 0 0,-1 0 0 0 0,2 0 0 0 0,-1 0 0 0 0,3 0 0 0 0,1-1 0 0 0,0-1 0 0 0,-1 0 0 0 0,0-1 0 0 0,0 0 0 0 0,-2 1 0 0 0,-3 0 0 0 0,0-1 0 0 0,-1 1 0 0 0,-2 0 0 0 0,1 0 0 0 0,-1 1 0 0 0,0 0 0 0 0,-1 1 0 0 0,-1 0 0 0 0,1 0 0 0 0,-2 0 0 0 0,1 1 0 0 0,-1-1 0 0 0,0 0 0 0 0,1 0 0 0 0,-3 0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15731 4037 16383 0 0,'1'0'0'0'0,"1"0"0"0"0,5 0 0 0 0,2 0 0 0 0,2 0 0 0 0,0 0 0 0 0,1 0 0 0 0,0 0 0 0 0,-1 0 0 0 0,-1 0 0 0 0,-1 0 0 0 0,1 0 0 0 0,0 0 0 0 0,-1 0 0 0 0,0 0 0 0 0,0 0 0 0 0,-1 0 0 0 0,0 0 0 0 0,-1 0 0 0 0,1 0 0 0 0,-1 0 0 0 0,1 0 0 0 0,-1 0 0 0 0,0 0 0 0 0,1 0 0 0 0,-1 0 0 0 0,1 0 0 0 0,-1 0 0 0 0,0 0 0 0 0,1 0 0 0 0,-1 0 0 0 0,0 0 0 0 0,0 0 0 0 0,1 0 0 0 0,-1 0 0 0 0,0 0 0 0 0,0 0 0 0 0,-1 1 0 0 0,-1 1 0 0 0,1-1 0 0 0,-1 2 0 0 0,-1-1 0 0 0,1 1 0 0 0,0-1 0 0 0,-1 1 0 0 0,1 0 0 0 0,0 0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8238 5649 16383 0 0,'1'0'0'0'0,"4"0"0"0"0,5 0 0 0 0,3 0 0 0 0,6 0 0 0 0,1 0 0 0 0,2 0 0 0 0,-1 0 0 0 0,0 0 0 0 0,2 0 0 0 0,-1 0 0 0 0,1 0 0 0 0,1 0 0 0 0,0 0 0 0 0,-1 0 0 0 0,-1 0 0 0 0,-3 0 0 0 0,-3 0 0 0 0,-1 0 0 0 0,-2 0 0 0 0,-2 0 0 0 0,-2 0 0 0 0,1 0 0 0 0,2 0 0 0 0,0 0 0 0 0,3 1 0 0 0,0 1 0 0 0,2 0 0 0 0,0 0 0 0 0,-2-1 0 0 0,0 1 0 0 0,-1 0 0 0 0,-1 0 0 0 0,1-1 0 0 0,2 0 0 0 0,2 0 0 0 0,2 1 0 0 0,2 0 0 0 0,1 0 0 0 0,-1-1 0 0 0,-1 0 0 0 0,-2 0 0 0 0,-1-1 0 0 0,0 0 0 0 0,-2 0 0 0 0,3 0 0 0 0,0 0 0 0 0,2 0 0 0 0,-1 0 0 0 0,1 0 0 0 0,0 0 0 0 0,0 0 0 0 0,-1 0 0 0 0,1 0 0 0 0,-1 0 0 0 0,2 0 0 0 0,-1 1 0 0 0,2 1 0 0 0,-2 0 0 0 0,2 0 0 0 0,-1-1 0 0 0,-3 1 0 0 0,-2 0 0 0 0,-2-1 0 0 0,-2 1 0 0 0,-3-1 0 0 0,0-1 0 0 0,2 0 0 0 0,1 0 0 0 0,3 0 0 0 0,2 0 0 0 0,2 0 0 0 0,1 0 0 0 0,1 0 0 0 0,1 0 0 0 0,0 0 0 0 0,-1 0 0 0 0,1 0 0 0 0,1 0 0 0 0,-1 0 0 0 0,-1 0 0 0 0,-2 0 0 0 0,-3 0 0 0 0,-2 0 0 0 0,-4 0 0 0 0,0 0 0 0 0,1 0 0 0 0,1 0 0 0 0,3 0 0 0 0,6 0 0 0 0,5 0 0 0 0,4 0 0 0 0,3 0 0 0 0,0 0 0 0 0,-1 0 0 0 0,-1 0 0 0 0,-3 0 0 0 0,-3 0 0 0 0,0 0 0 0 0,0 0 0 0 0,0 0 0 0 0,-1 0 0 0 0,-1 0 0 0 0,-1 0 0 0 0,-1 0 0 0 0,-3 0 0 0 0,0 0 0 0 0,-2 0 0 0 0,2 0 0 0 0,0 0 0 0 0,1 0 0 0 0,3 0 0 0 0,-1 0 0 0 0,2 0 0 0 0,-2 0 0 0 0,0 0 0 0 0,-2 0 0 0 0,-2 0 0 0 0,2 0 0 0 0,-1 0 0 0 0,0 0 0 0 0,0 0 0 0 0,-1 0 0 0 0,-3 0 0 0 0,-1 0 0 0 0,-3 0 0 0 0,-2 0 0 0 0,0 0 0 0 0,-3 0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18562 8704 16383 0 0,'1'0'0'0'0,"3"0"0"0"0,6 0 0 0 0,3 0 0 0 0,3 0 0 0 0,6 0 0 0 0,5 0 0 0 0,5 0 0 0 0,5 0 0 0 0,1 0 0 0 0,1 0 0 0 0,-3 0 0 0 0,-5 0 0 0 0,-4 0 0 0 0,-5 0 0 0 0,-6 0 0 0 0,-4 0 0 0 0,-3 0 0 0 0,-1 0 0 0 0,2 0 0 0 0,3 2 0 0 0,3 0 0 0 0,4-1 0 0 0,4 2 0 0 0,1 1 0 0 0,2-2 0 0 0,1 2 0 0 0,-2-1 0 0 0,0 1 0 0 0,-2 0 0 0 0,0 1 0 0 0,-1-1 0 0 0,-3 0 0 0 0,0-1 0 0 0,-2 1 0 0 0,-3-2 0 0 0,-1 1 0 0 0,-4 0 0 0 0,0-1 0 0 0,-2-1 0 0 0,-1 0 0 0 0,2 0 0 0 0,4-1 0 0 0,4 0 0 0 0,4 0 0 0 0,3 0 0 0 0,2 0 0 0 0,2 1 0 0 0,-2 1 0 0 0,0 0 0 0 0,-2 1 0 0 0,0 0 0 0 0,0 0 0 0 0,2-2 0 0 0,0 2 0 0 0,0 0 0 0 0,-1-1 0 0 0,-1 1 0 0 0,-3 0 0 0 0,-4 0 0 0 0,-2-2 0 0 0,-4 0 0 0 0,-2 1 0 0 0,-1 0 0 0 0,0 0 0 0 0,-1-1 0 0 0,1 1 0 0 0,3 1 0 0 0,0-1 0 0 0,1 0 0 0 0,1 1 0 0 0,-1 0 0 0 0,1-2 0 0 0,0 1 0 0 0,0-2 0 0 0,2 0 0 0 0,0 2 0 0 0,2 0 0 0 0,1-1 0 0 0,1 1 0 0 0,2-1 0 0 0,1 1 0 0 0,0 0 0 0 0,2 0 0 0 0,1 1 0 0 0,2 0 0 0 0,4-1 0 0 0,5 2 0 0 0,0-1 0 0 0,1 0 0 0 0,2 1 0 0 0,-2-1 0 0 0,-3 0 0 0 0,-1-1 0 0 0,-1 0 0 0 0,0-2 0 0 0,0 0 0 0 0,3 1 0 0 0,1-2 0 0 0,0 1 0 0 0,-4 0 0 0 0,-4 0 0 0 0,-4 0 0 0 0,-5 0 0 0 0,-4 0 0 0 0,-3 0 0 0 0,1 0 0 0 0,0 0 0 0 0,3 0 0 0 0,3 0 0 0 0,4 0 0 0 0,0 0 0 0 0,-1 0 0 0 0,-1 0 0 0 0,0 0 0 0 0,2 0 0 0 0,3 0 0 0 0,2 0 0 0 0,6 0 0 0 0,4-2 0 0 0,2-2 0 0 0,1 0 0 0 0,0-2 0 0 0,-3 1 0 0 0,-6 0 0 0 0,-6 3 0 0 0,-5 0 0 0 0,-6 1 0 0 0,-3 0 0 0 0,-3 1 0 0 0,0 1 0 0 0,1-1 0 0 0,4 0 0 0 0,2 0 0 0 0,2 0 0 0 0,0 0 0 0 0,0 1 0 0 0,-2-1 0 0 0,-2 0 0 0 0,-3 0 0 0 0,-1 0 0 0 0,-1-1 0 0 0,0 1 0 0 0,4 0 0 0 0,2 0 0 0 0,2 0 0 0 0,0 0 0 0 0,1 0 0 0 0,-1 0 0 0 0,-1 0 0 0 0,-2 0 0 0 0,-2 0 0 0 0,1 0 0 0 0,1 0 0 0 0,2 0 0 0 0,2 0 0 0 0,1 0 0 0 0,1 0 0 0 0,-1 0 0 0 0,-2 0 0 0 0,-3 0 0 0 0,-3 0 0 0 0,-1 0 0 0 0,-1 0 0 0 0,-3-1 0 0 0,-2 0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13328 3642 16383 0 0,'1'0'0'0'0,"2"0"0"0"0,1 0 0 0 0,2 0 0 0 0,0 0 0 0 0,2 0 0 0 0,-1 0 0 0 0,1 0 0 0 0,0 0 0 0 0,0 0 0 0 0,0 0 0 0 0,-1 0 0 0 0,1 0 0 0 0,0 0 0 0 0,-1-2 0 0 0,1 1 0 0 0,-1-1 0 0 0,1 1 0 0 0,0 0 0 0 0,-1 0 0 0 0,1-1 0 0 0,-1 0 0 0 0,1 1 0 0 0,-1 0 0 0 0,1 0 0 0 0,0 0 0 0 0,-1 1 0 0 0,1 0 0 0 0,-1 0 0 0 0,1 0 0 0 0,-1 0 0 0 0,1 0 0 0 0,0 0 0 0 0,-1 0 0 0 0,1 0 0 0 0,-1 0 0 0 0,0 0 0 0 0,1 0 0 0 0,-1 0 0 0 0,0 0 0 0 0,1 0 0 0 0,-1 0 0 0 0,0 0 0 0 0,0 0 0 0 0,1 0 0 0 0,-1 0 0 0 0,1 0 0 0 0,-1 0 0 0 0,0 0 0 0 0,1 0 0 0 0,-1 0 0 0 0,1 0 0 0 0,-1 0 0 0 0,0 0 0 0 0,1 0 0 0 0,-1 0 0 0 0,1 0 0 0 0,-1 0 0 0 0,0 0 0 0 0,1 0 0 0 0,-1 0 0 0 0,0 0 0 0 0,1 1 0 0 0,0 1 0 0 0,-1 0 0 0 0,1-1 0 0 0,-1 0 0 0 0,1 0 0 0 0,0-1 0 0 0,-1 0 0 0 0,1 1 0 0 0,-1 1 0 0 0,1 0 0 0 0,-1-1 0 0 0,1 0 0 0 0,0-1 0 0 0,-1 1 0 0 0,1 0 0 0 0,-1 1 0 0 0,1-1 0 0 0,-1 0 0 0 0,1 0 0 0 0,-1 0 0 0 0,1-1 0 0 0,-1 0 0 0 0,1 0 0 0 0,-1 0 0 0 0,1 1 0 0 0,-1 1 0 0 0,1 0 0 0 0,-1-1 0 0 0,1 0 0 0 0,-1-1 0 0 0,1 1 0 0 0,0-1 0 0 0,-1 0 0 0 0,1 0 0 0 0,-1 0 0 0 0,1 0 0 0 0,-1 0 0 0 0,1 0 0 0 0,-1-1 0 0 0,1 1 0 0 0,-1 0 0 0 0,1 0 0 0 0,-1 0 0 0 0,0 0 0 0 0,1 0 0 0 0,-1 0 0 0 0,0 0 0 0 0,1 0 0 0 0,0 0 0 0 0,-1 0 0 0 0,1 0 0 0 0,-1 0 0 0 0,1 0 0 0 0,1 0 0 0 0,1 0 0 0 0,-1 0 0 0 0,0 0 0 0 0,0 0 0 0 0,1 0 0 0 0,0 0 0 0 0,0 0 0 0 0,-1 0 0 0 0,0 0 0 0 0,-1 0 0 0 0,0 0 0 0 0,-1 0 0 0 0,1 0 0 0 0,-1 0 0 0 0,2 0 0 0 0,1 0 0 0 0,-1 0 0 0 0,2 0 0 0 0,0 0 0 0 0,-1 0 0 0 0,1 0 0 0 0,0 2 0 0 0,-1-1 0 0 0,1 1 0 0 0,0-1 0 0 0,1 0 0 0 0,0 0 0 0 0,-2-1 0 0 0,0 0 0 0 0,-1 0 0 0 0,-1 0 0 0 0,0 0 0 0 0,0 0 0 0 0,-1 0 0 0 0,1 0 0 0 0,0 0 0 0 0,2 0 0 0 0,-1 0 0 0 0,2 0 0 0 0,0 0 0 0 0,-1 1 0 0 0,0 1 0 0 0,-1 0 0 0 0,-1-1 0 0 0,0 0 0 0 0,-1 0 0 0 0,2-1 0 0 0,1 0 0 0 0,-1 0 0 0 0,0 0 0 0 0,0 1 0 0 0,1 1 0 0 0,0-1 0 0 0,0 1 0 0 0,-1-1 0 0 0,-1-1 0 0 0,1 0 0 0 0,-2 1 0 0 0,1-1 0 0 0,0-1 0 0 0,-1 3 0 0 0,2-1 0 0 0,1 1 0 0 0,-1-1 0 0 0,0 0 0 0 0,0 0 0 0 0,-1-1 0 0 0,0 0 0 0 0,0 0 0 0 0,0 0 0 0 0,-1 0 0 0 0,1 0 0 0 0,-1 0 0 0 0,1 0 0 0 0,-1 0 0 0 0,1 0 0 0 0,-1 0 0 0 0,1 0 0 0 0,-1 0 0 0 0,1 0 0 0 0,0 0 0 0 0,-1 0 0 0 0,1 0 0 0 0,-1 1 0 0 0,1 1 0 0 0,-1-1 0 0 0,1 1 0 0 0,-1-1 0 0 0,1-1 0 0 0,-1 1 0 0 0,1-1 0 0 0,-2 1 0 0 0,-1 1 0 0 0,1-1 0 0 0,0 0 0 0 0,1 0 0 0 0,-1 0 0 0 0,1-1 0 0 0,1 0 0 0 0,-1 0 0 0 0,0 0 0 0 0,1 0 0 0 0,-1 0 0 0 0,0 0 0 0 0,1 0 0 0 0,-1 0 0 0 0,1 0 0 0 0,-1 0 0 0 0,0 0 0 0 0,0 0 0 0 0,1 0 0 0 0,-1 0 0 0 0,1 0 0 0 0,-1 0 0 0 0,1 0 0 0 0,-1 0 0 0 0,1 0 0 0 0,-1 0 0 0 0,1 0 0 0 0,0 0 0 0 0,-1 0 0 0 0,1 0 0 0 0,-1 0 0 0 0,1 0 0 0 0,-1 0 0 0 0,1 0 0 0 0,-1 0 0 0 0,1 0 0 0 0,-1 0 0 0 0,1 0 0 0 0,-1 0 0 0 0,1 0 0 0 0,-1 0 0 0 0,1 0 0 0 0,-1 0 0 0 0,1 0 0 0 0,-1 0 0 0 0,1 0 0 0 0,-1 0 0 0 0,1 0 0 0 0,0 0 0 0 0,1 0 0 0 0,0 0 0 0 0,1 0 0 0 0,1 0 0 0 0,0 0 0 0 0,0 0 0 0 0,1 0 0 0 0,0 0 0 0 0,0 0 0 0 0,-1 0 0 0 0,1 0 0 0 0,1 0 0 0 0,-1 0 0 0 0,1 0 0 0 0,-1 0 0 0 0,1 0 0 0 0,-1 0 0 0 0,1 0 0 0 0,-1 0 0 0 0,-1 0 0 0 0,0 0 0 0 0,0 0 0 0 0,1 0 0 0 0,-1 0 0 0 0,1 0 0 0 0,0 0 0 0 0,0 0 0 0 0,0 0 0 0 0,-1 0 0 0 0,-1 0 0 0 0,-1 0 0 0 0,1 0 0 0 0,0 0 0 0 0,-1 0 0 0 0,0 0 0 0 0,0 0 0 0 0,-1 0 0 0 0,0 0 0 0 0,-1 0 0 0 0,1 0 0 0 0,-1 0 0 0 0,1 0 0 0 0,-1 0 0 0 0,1 0 0 0 0,-1 0 0 0 0,0 0 0 0 0,1 0 0 0 0,-1 0 0 0 0,1 0 0 0 0,-1 0 0 0 0,1 0 0 0 0,-1 0 0 0 0,1 0 0 0 0,0 0 0 0 0,-1 0 0 0 0,1 0 0 0 0,-1 0 0 0 0,1 0 0 0 0,-1 0 0 0 0,0 0 0 0 0,1 0 0 0 0,-1 0 0 0 0,1 0 0 0 0,0 0 0 0 0,-1 0 0 0 0,1 0 0 0 0,-1 0 0 0 0,1 0 0 0 0,-1 0 0 0 0,1 0 0 0 0,0 0 0 0 0,-1 0 0 0 0,2 0 0 0 0,1 0 0 0 0,1 0 0 0 0,0 0 0 0 0,0 0 0 0 0,-1 0 0 0 0,-1 0 0 0 0,-1 0 0 0 0,0 0 0 0 0,0 0 0 0 0,0 0 0 0 0,-1 0 0 0 0,-1 0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20546 7653 16383 0 0,'3'0'0'0'0,"4"0"0"0"0,5 0 0 0 0,7 0 0 0 0,7 0 0 0 0,4 0 0 0 0,1 0 0 0 0,1 0 0 0 0,-3 0 0 0 0,-2 0 0 0 0,0 0 0 0 0,-2 0 0 0 0,-1 0 0 0 0,3 0 0 0 0,1 0 0 0 0,2 0 0 0 0,0 0 0 0 0,1 0 0 0 0,0 0 0 0 0,-1 0 0 0 0,2 0 0 0 0,0 0 0 0 0,-1 0 0 0 0,-1 0 0 0 0,-3 0 0 0 0,-2 0 0 0 0,-4 0 0 0 0,-3 0 0 0 0,-4 0 0 0 0,-3 0 0 0 0,-2 0 0 0 0,-1 0 0 0 0,0 0 0 0 0,5 0 0 0 0,3 0 0 0 0,5 0 0 0 0,3 0 0 0 0,2 2 0 0 0,2 0 0 0 0,0 0 0 0 0,-2-1 0 0 0,-3 1 0 0 0,-3 0 0 0 0,-4 0 0 0 0,-4 0 0 0 0,-1-1 0 0 0,-3 0 0 0 0,0 1 0 0 0,-1 0 0 0 0,3 1 0 0 0,4 2 0 0 0,8 0 0 0 0,6 1 0 0 0,5-1 0 0 0,2 1 0 0 0,-1-1 0 0 0,-3-2 0 0 0,-3 1 0 0 0,-5 0 0 0 0,-4-2 0 0 0,-5 0 0 0 0,-2-1 0 0 0,-3-1 0 0 0,0 0 0 0 0,2 0 0 0 0,1 0 0 0 0,0 1 0 0 0,1 1 0 0 0,0-1 0 0 0,-2 0 0 0 0,0 0 0 0 0,-2 0 0 0 0,-1-1 0 0 0,0 0 0 0 0,-1 0 0 0 0,2 0 0 0 0,2 0 0 0 0,0 0 0 0 0,2 0 0 0 0,-1 0 0 0 0,-1 0 0 0 0,-1 1 0 0 0,0 1 0 0 0,-3 1 0 0 0,-2 1 0 0 0,-2-1 0 0 0,-2-3 0 0 0,0-5 0 0 0,-1-6 0 0 0,-1 0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13251 3932 16383 0 0,'2'0'0'0'0,"4"0"0"0"0,3 0 0 0 0,6 0 0 0 0,4 0 0 0 0,4 0 0 0 0,2 0 0 0 0,3 0 0 0 0,0 0 0 0 0,-1 0 0 0 0,-1 0 0 0 0,0 0 0 0 0,0 0 0 0 0,-1 0 0 0 0,-3 0 0 0 0,1 0 0 0 0,-2 0 0 0 0,-2 0 0 0 0,-3 0 0 0 0,0 0 0 0 0,0 0 0 0 0,-1 0 0 0 0,1 0 0 0 0,1 0 0 0 0,-1 0 0 0 0,0 0 0 0 0,1 0 0 0 0,0 0 0 0 0,0 0 0 0 0,-2 0 0 0 0,0 0 0 0 0,-2 0 0 0 0,0 0 0 0 0,1 0 0 0 0,0 1 0 0 0,0 1 0 0 0,0 0 0 0 0,0 0 0 0 0,1-1 0 0 0,-1-1 0 0 0,1 1 0 0 0,-2-1 0 0 0,0 1 0 0 0,0 1 0 0 0,2 0 0 0 0,0-1 0 0 0,1 0 0 0 0,1 0 0 0 0,0-1 0 0 0,-1 0 0 0 0,0 0 0 0 0,-1 0 0 0 0,0 0 0 0 0,0 0 0 0 0,-1 0 0 0 0,0 0 0 0 0,-1 0 0 0 0,0 0 0 0 0,0 0 0 0 0,2 0 0 0 0,-1 0 0 0 0,0 0 0 0 0,-1 0 0 0 0,0 0 0 0 0,-1 0 0 0 0,-1 0 0 0 0,0 0 0 0 0,2 0 0 0 0,-1 0 0 0 0,1 0 0 0 0,0 1 0 0 0,2 1 0 0 0,-1 0 0 0 0,1-1 0 0 0,-1 0 0 0 0,0 0 0 0 0,-2-1 0 0 0,0 1 0 0 0,0-1 0 0 0,-2 0 0 0 0,1-1 0 0 0,0 1 0 0 0,0 2 0 0 0,1 0 0 0 0,-2-1 0 0 0,1 1 0 0 0,0-1 0 0 0,0-1 0 0 0,-2 1 0 0 0,0-1 0 0 0,-1 0 0 0 0,0 0 0 0 0,-1 0 0 0 0,1 0 0 0 0,1 1 0 0 0,0 1 0 0 0,1 0 0 0 0,-1-1 0 0 0,-1 0 0 0 0,1 0 0 0 0,-1-1 0 0 0,-1 0 0 0 0,2 2 0 0 0,1 0 0 0 0,0-1 0 0 0,-1 1 0 0 0,-1-1 0 0 0,2-1 0 0 0,0 1 0 0 0,0-1 0 0 0,-1 0 0 0 0,0 0 0 0 0,-1 0 0 0 0,1-1 0 0 0,1 1 0 0 0,1 0 0 0 0,2 0 0 0 0,1 0 0 0 0,1 0 0 0 0,1 0 0 0 0,1 0 0 0 0,0 0 0 0 0,-1 0 0 0 0,-1 0 0 0 0,0 0 0 0 0,0 0 0 0 0,-1 0 0 0 0,0 0 0 0 0,-1 0 0 0 0,0 0 0 0 0,-1 0 0 0 0,-1 0 0 0 0,-1 0 0 0 0,-1 0 0 0 0,-1 0 0 0 0,1 0 0 0 0,0 0 0 0 0,1 0 0 0 0,-1 0 0 0 0,1 0 0 0 0,0 0 0 0 0,0 0 0 0 0,1 0 0 0 0,-1 0 0 0 0,1 0 0 0 0,-2 0 0 0 0,1 0 0 0 0,1 0 0 0 0,0 0 0 0 0,2 0 0 0 0,1 0 0 0 0,0 0 0 0 0,0 0 0 0 0,1 0 0 0 0,-1 0 0 0 0,-1 0 0 0 0,0 0 0 0 0,-1 0 0 0 0,-1 0 0 0 0,0 0 0 0 0,1 0 0 0 0,-1 0 0 0 0,1 0 0 0 0,0 0 0 0 0,-1 0 0 0 0,-1 0 0 0 0,0 0 0 0 0,1 0 0 0 0,-2 0 0 0 0,2 0 0 0 0,0 0 0 0 0,0 0 0 0 0,1 0 0 0 0,-2 0 0 0 0,2 0 0 0 0,-1 0 0 0 0,1 0 0 0 0,1 0 0 0 0,1 0 0 0 0,1 0 0 0 0,2 0 0 0 0,-1 0 0 0 0,3 0 0 0 0,2 0 0 0 0,1 0 0 0 0,1 0 0 0 0,0 0 0 0 0,-2 0 0 0 0,1 0 0 0 0,-1 0 0 0 0,-1 0 0 0 0,1 0 0 0 0,1 0 0 0 0,0 0 0 0 0,0 0 0 0 0,-1 0 0 0 0,0 0 0 0 0,0 0 0 0 0,-2 0 0 0 0,-1 0 0 0 0,-1 0 0 0 0,-1 0 0 0 0,-2 0 0 0 0,1 0 0 0 0,-2 0 0 0 0,1 2 0 0 0,-1 0 0 0 0,2-1 0 0 0,-1 1 0 0 0,0-1 0 0 0,0 0 0 0 0,0-1 0 0 0,0 0 0 0 0,-2 0 0 0 0,1 1 0 0 0,1 1 0 0 0,0 0 0 0 0,2-1 0 0 0,-2 0 0 0 0,0 1 0 0 0,1 1 0 0 0,1-1 0 0 0,-1-1 0 0 0,2 1 0 0 0,-1 1 0 0 0,1-1 0 0 0,0 0 0 0 0,0 0 0 0 0,-1 0 0 0 0,0 0 0 0 0,-2 1 0 0 0,0 0 0 0 0,-1 0 0 0 0,-1-2 0 0 0,-1 0 0 0 0,-2 0 0 0 0,2-1 0 0 0,-1 2 0 0 0,-1-1 0 0 0,0 1 0 0 0,0-1 0 0 0,-1 0 0 0 0,0-1 0 0 0,-1 0 0 0 0,1 1 0 0 0,-1-1 0 0 0,1-1 0 0 0,-1 1 0 0 0,1 0 0 0 0,-1 0 0 0 0,1 0 0 0 0,-1 0 0 0 0,1 0 0 0 0,-1 0 0 0 0,1 0 0 0 0,0 0 0 0 0,-1 0 0 0 0,1 0 0 0 0,-1 0 0 0 0,1 0 0 0 0,-1 0 0 0 0,1 0 0 0 0,-1 0 0 0 0,1 0 0 0 0,-1 0 0 0 0,0 0 0 0 0,1 0 0 0 0,-1 0 0 0 0,0 0 0 0 0,0 0 0 0 0,0 0 0 0 0,0 0 0 0 0,0 0 0 0 0,0 0 0 0 0,0 0 0 0 0,1 0 0 0 0,-1 0 0 0 0,0 0 0 0 0,0 0 0 0 0,0 0 0 0 0,1 0 0 0 0,-1 0 0 0 0,2 0 0 0 0,1 0 0 0 0,0 0 0 0 0,-1 0 0 0 0,0 0 0 0 0,-1 0 0 0 0,0 0 0 0 0,-1 0 0 0 0,1 0 0 0 0,-2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13281 4228 16383 0 0,'1'0'0'0'0,"4"0"0"0"0,3 0 0 0 0,3 0 0 0 0,5 0 0 0 0,4 0 0 0 0,2 0 0 0 0,3 0 0 0 0,1 0 0 0 0,1 0 0 0 0,0 0 0 0 0,0 0 0 0 0,-2 0 0 0 0,1 0 0 0 0,-3 0 0 0 0,0 0 0 0 0,1 0 0 0 0,-1 0 0 0 0,1 0 0 0 0,-2 0 0 0 0,1 0 0 0 0,-1 0 0 0 0,-1 0 0 0 0,-2 0 0 0 0,-1 0 0 0 0,0 0 0 0 0,1 0 0 0 0,0 0 0 0 0,1 0 0 0 0,3 0 0 0 0,1 0 0 0 0,2 0 0 0 0,-1 0 0 0 0,1 0 0 0 0,-1 0 0 0 0,-1 0 0 0 0,0 0 0 0 0,-1 0 0 0 0,0 0 0 0 0,1 0 0 0 0,-1 0 0 0 0,1 0 0 0 0,0 0 0 0 0,0 0 0 0 0,-3 0 0 0 0,0 0 0 0 0,-2 0 0 0 0,-2 0 0 0 0,2 0 0 0 0,0 0 0 0 0,2 0 0 0 0,0 0 0 0 0,1 0 0 0 0,1 0 0 0 0,2 0 0 0 0,1 0 0 0 0,1 0 0 0 0,1 0 0 0 0,0 0 0 0 0,0 0 0 0 0,-1 0 0 0 0,1 0 0 0 0,0 2 0 0 0,2 2 0 0 0,0 0 0 0 0,0 1 0 0 0,0 2 0 0 0,-1-1 0 0 0,0 0 0 0 0,-3-1 0 0 0,-3 1 0 0 0,0-2 0 0 0,-1 0 0 0 0,-2-2 0 0 0,-2 0 0 0 0,2 1 0 0 0,-1-1 0 0 0,0-1 0 0 0,0 1 0 0 0,0 1 0 0 0,1-1 0 0 0,0-1 0 0 0,-2 0 0 0 0,0 1 0 0 0,0 0 0 0 0,-1 0 0 0 0,0-1 0 0 0,-1 0 0 0 0,-1 0 0 0 0,0-1 0 0 0,0 0 0 0 0,-2 0 0 0 0,1 0 0 0 0,-2 0 0 0 0,-1 0 0 0 0,-1 0 0 0 0,1 0 0 0 0,-1 0 0 0 0,1 0 0 0 0,2 0 0 0 0,1 0 0 0 0,1 0 0 0 0,1 0 0 0 0,1 0 0 0 0,0 0 0 0 0,-2 0 0 0 0,0 0 0 0 0,0 0 0 0 0,-1 0 0 0 0,0 0 0 0 0,0 0 0 0 0,-1 0 0 0 0,0 0 0 0 0,0 0 0 0 0,-2 0 0 0 0,-1 0 0 0 0,-1 0 0 0 0,-1 0 0 0 0,0 0 0 0 0,-1 0 0 0 0,2 0 0 0 0,1 0 0 0 0,-1 0 0 0 0,0 0 0 0 0,1 0 0 0 0,0 0 0 0 0,0 0 0 0 0,0 0 0 0 0,0 0 0 0 0,0 0 0 0 0,2 0 0 0 0,0 0 0 0 0,3 0 0 0 0,0 0 0 0 0,3 0 0 0 0,1 0 0 0 0,1 0 0 0 0,-2 0 0 0 0,3 0 0 0 0,1 0 0 0 0,0 0 0 0 0,1 0 0 0 0,1 0 0 0 0,0 0 0 0 0,0 0 0 0 0,-1 0 0 0 0,0 0 0 0 0,1 0 0 0 0,-1 0 0 0 0,1 0 0 0 0,0 0 0 0 0,0 0 0 0 0,0 0 0 0 0,0 0 0 0 0,2 0 0 0 0,-2 0 0 0 0,1 0 0 0 0,-2 0 0 0 0,0 0 0 0 0,1 0 0 0 0,1 0 0 0 0,1 0 0 0 0,1 0 0 0 0,0 0 0 0 0,0 0 0 0 0,1 0 0 0 0,0 0 0 0 0,0 0 0 0 0,-1 0 0 0 0,1 0 0 0 0,-2 0 0 0 0,-1 0 0 0 0,-2 0 0 0 0,-1 0 0 0 0,-3 0 0 0 0,0 0 0 0 0,-2 0 0 0 0,0 0 0 0 0,-2 0 0 0 0,-1 0 0 0 0,0 0 0 0 0,0 0 0 0 0,-1 0 0 0 0,-1 0 0 0 0,1 0 0 0 0,-1 0 0 0 0,0 0 0 0 0,0 0 0 0 0,-1 0 0 0 0,-1 0 0 0 0,-2 0 0 0 0,1 0 0 0 0,-2 0 0 0 0,1 0 0 0 0,-1 0 0 0 0,1 0 0 0 0,-1 0 0 0 0,0 0 0 0 0,0 1 0 0 0,0 1 0 0 0,1-1 0 0 0,0 1 0 0 0,3-1 0 0 0,1 0 0 0 0,1 1 0 0 0,1 0 0 0 0,-1 0 0 0 0,1 0 0 0 0,-1 0 0 0 0,0 0 0 0 0,-1 0 0 0 0,-1-1 0 0 0,-1-1 0 0 0,-1 2 0 0 0,-1 0 0 0 0,0-1 0 0 0,-1 0 0 0 0,-1 0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13302 4588 16383 0 0,'2'0'0'0'0,"4"0"0"0"0,3 0 0 0 0,4 0 0 0 0,4 0 0 0 0,3 0 0 0 0,4 0 0 0 0,-2 0 0 0 0,1 0 0 0 0,-1 0 0 0 0,-1 0 0 0 0,-2 0 0 0 0,-1 0 0 0 0,0 0 0 0 0,-3 0 0 0 0,0 0 0 0 0,-2 0 0 0 0,-2 0 0 0 0,-1 0 0 0 0,0 0 0 0 0,0 0 0 0 0,-1 0 0 0 0,2 0 0 0 0,-1 0 0 0 0,2 0 0 0 0,-1 0 0 0 0,0 0 0 0 0,0 0 0 0 0,2 0 0 0 0,-1 0 0 0 0,1 0 0 0 0,1 0 0 0 0,1 0 0 0 0,1 0 0 0 0,0 0 0 0 0,1 0 0 0 0,0 0 0 0 0,-1 0 0 0 0,1 0 0 0 0,0 0 0 0 0,0 0 0 0 0,2 0 0 0 0,0 0 0 0 0,2 0 0 0 0,0 0 0 0 0,2 0 0 0 0,0 0 0 0 0,1 0 0 0 0,-1 0 0 0 0,0 0 0 0 0,0 0 0 0 0,1 0 0 0 0,2 0 0 0 0,2 0 0 0 0,1 0 0 0 0,1 0 0 0 0,0 0 0 0 0,-1 0 0 0 0,0 0 0 0 0,-1 0 0 0 0,0 0 0 0 0,2 0 0 0 0,1 0 0 0 0,-1 0 0 0 0,-1 0 0 0 0,0 0 0 0 0,0 0 0 0 0,-1 0 0 0 0,0 0 0 0 0,-1 0 0 0 0,1 0 0 0 0,-3 0 0 0 0,0 0 0 0 0,0 0 0 0 0,-1 0 0 0 0,0 0 0 0 0,0 0 0 0 0,0 0 0 0 0,-1 0 0 0 0,0 0 0 0 0,-2 0 0 0 0,-2 0 0 0 0,0 0 0 0 0,-2 0 0 0 0,0 0 0 0 0,0 0 0 0 0,-1 0 0 0 0,2 0 0 0 0,1 0 0 0 0,0 0 0 0 0,0 0 0 0 0,-1 0 0 0 0,-1 0 0 0 0,-1 0 0 0 0,-1 0 0 0 0,0 0 0 0 0,0 0 0 0 0,0 0 0 0 0,1 0 0 0 0,1 0 0 0 0,-1 0 0 0 0,1 0 0 0 0,-2 0 0 0 0,2 0 0 0 0,-2 0 0 0 0,3 0 0 0 0,0 0 0 0 0,-2 0 0 0 0,2 0 0 0 0,0 0 0 0 0,0 0 0 0 0,0 0 0 0 0,2 0 0 0 0,-1 0 0 0 0,1 0 0 0 0,-1 0 0 0 0,-1 0 0 0 0,-1 0 0 0 0,2 0 0 0 0,1 0 0 0 0,-1 0 0 0 0,-1 0 0 0 0,2 0 0 0 0,-2 0 0 0 0,0 0 0 0 0,-2 0 0 0 0,1 0 0 0 0,-2 0 0 0 0,-1 1 0 0 0,-1 1 0 0 0,0 0 0 0 0,-1 0 0 0 0,-1 0 0 0 0,-2 0 0 0 0,0 0 0 0 0,-1 0 0 0 0,0-1 0 0 0,-1 0 0 0 0,0 1 0 0 0,1 0 0 0 0,1-1 0 0 0,0 1 0 0 0,1 1 0 0 0,0-1 0 0 0,1-1 0 0 0,1 0 0 0 0,0-1 0 0 0,0 1 0 0 0,1 0 0 0 0,2 1 0 0 0,1 0 0 0 0,0-1 0 0 0,1 0 0 0 0,-1-1 0 0 0,1 1 0 0 0,0-1 0 0 0,2 0 0 0 0,1 0 0 0 0,-3 0 0 0 0,0 0 0 0 0,-1 0 0 0 0,0 0 0 0 0,0 0 0 0 0,0 0 0 0 0,1 0 0 0 0,-2 0 0 0 0,-1 0 0 0 0,-1 0 0 0 0,0 0 0 0 0,0 0 0 0 0,-3 0 0 0 0,2 0 0 0 0,-2 0 0 0 0,2 0 0 0 0,-1 0 0 0 0,1 0 0 0 0,0 0 0 0 0,1 0 0 0 0,-2 0 0 0 0,0 0 0 0 0,1 0 0 0 0,0 0 0 0 0,1 0 0 0 0,0 0 0 0 0,-1 0 0 0 0,1 0 0 0 0,-1 0 0 0 0,-1 0 0 0 0,-1 0 0 0 0,-1 0 0 0 0,-1 0 0 0 0,0 0 0 0 0,-1 0 0 0 0,1 0 0 0 0,-1 0 0 0 0,0 0 0 0 0,1 0 0 0 0,-1 0 0 0 0,1 0 0 0 0,-1 0 0 0 0,1 0 0 0 0,-1 0 0 0 0,1 0 0 0 0,-2-2 0 0 0,0 1 0 0 0,0-1 0 0 0,0 1 0 0 0,1 0 0 0 0,0 0 0 0 0,0 1 0 0 0,0 0 0 0 0,1 0 0 0 0,0-2 0 0 0,-1 1 0 0 0,2-1 0 0 0,1 1 0 0 0,1 0 0 0 0,1 0 0 0 0,-2 1 0 0 0,0-1 0 0 0,1-1 0 0 0,-1 0 0 0 0,0 1 0 0 0,0 0 0 0 0,-2 1 0 0 0,2-2 0 0 0,0 0 0 0 0,-1 0 0 0 0,0 1 0 0 0,0 0 0 0 0,-1 0 0 0 0,0 1 0 0 0,0 0 0 0 0,-1 0 0 0 0,0 0 0 0 0,0 0 0 0 0,0 0 0 0 0,0 0 0 0 0,-1-1 0 0 0,-1-2 0 0 0,1-2 0 0 0,-1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13289 4897 16383 0 0,'-1'0'0'0'0,"1"0"0"0"0,3 0 0 0 0,2 0 0 0 0,4 0 0 0 0,2 0 0 0 0,3 0 0 0 0,2 0 0 0 0,1 0 0 0 0,0 0 0 0 0,0 0 0 0 0,1 0 0 0 0,-1 0 0 0 0,0 0 0 0 0,0 0 0 0 0,0 0 0 0 0,-2 0 0 0 0,-2 0 0 0 0,0 0 0 0 0,-2 0 0 0 0,0 0 0 0 0,0 0 0 0 0,-1 0 0 0 0,2 0 0 0 0,0 0 0 0 0,3 0 0 0 0,0 0 0 0 0,3 0 0 0 0,-1 0 0 0 0,0 0 0 0 0,0 0 0 0 0,0 0 0 0 0,0 0 0 0 0,-1 0 0 0 0,3 0 0 0 0,0 0 0 0 0,0 0 0 0 0,2 0 0 0 0,1 0 0 0 0,0 0 0 0 0,2 0 0 0 0,-2 0 0 0 0,1 0 0 0 0,1 0 0 0 0,2 0 0 0 0,0 0 0 0 0,3 0 0 0 0,1 0 0 0 0,0 0 0 0 0,2 0 0 0 0,0 2 0 0 0,0 0 0 0 0,-2 0 0 0 0,-2 0 0 0 0,-2-1 0 0 0,-2-1 0 0 0,-1 1 0 0 0,1-1 0 0 0,1 0 0 0 0,0 0 0 0 0,2 0 0 0 0,-2 0 0 0 0,0 0 0 0 0,-2 0 0 0 0,-3 0 0 0 0,-4 0 0 0 0,-1 1 0 0 0,-3 1 0 0 0,-2 0 0 0 0,-1-1 0 0 0,0 0 0 0 0,-2 0 0 0 0,0-1 0 0 0,1 0 0 0 0,-1 0 0 0 0,0 0 0 0 0,0 0 0 0 0,1 0 0 0 0,-1 0 0 0 0,1 0 0 0 0,-1 0 0 0 0,0 0 0 0 0,1 0 0 0 0,-1 0 0 0 0,1 0 0 0 0,-1 0 0 0 0,1 0 0 0 0,-1 0 0 0 0,1 0 0 0 0,-1 0 0 0 0,1 0 0 0 0,1 0 0 0 0,1 0 0 0 0,1 0 0 0 0,0 0 0 0 0,1 0 0 0 0,2 0 0 0 0,1 0 0 0 0,0 0 0 0 0,2 0 0 0 0,1 0 0 0 0,2 0 0 0 0,1 0 0 0 0,0 0 0 0 0,1 0 0 0 0,1 0 0 0 0,-2 0 0 0 0,-2-1 0 0 0,0-1 0 0 0,-3 0 0 0 0,-1 0 0 0 0,2 0 0 0 0,0-1 0 0 0,-1 1 0 0 0,0 0 0 0 0,-1 1 0 0 0,1-1 0 0 0,-2-1 0 0 0,-1 1 0 0 0,-2 1 0 0 0,0 0 0 0 0,-1 1 0 0 0,2-1 0 0 0,-1 1 0 0 0,-1 0 0 0 0,1 0 0 0 0,0 0 0 0 0,1 1 0 0 0,-1-1 0 0 0,0-2 0 0 0,-1 1 0 0 0,-1-1 0 0 0,-1 1 0 0 0,0 0 0 0 0,1 0 0 0 0,2-1 0 0 0,2 0 0 0 0,1 0 0 0 0,2 1 0 0 0,1 0 0 0 0,0 0 0 0 0,0 0 0 0 0,-2-1 0 0 0,1 0 0 0 0,-1 0 0 0 0,0 2 0 0 0,-1-1 0 0 0,0 1 0 0 0,0 0 0 0 0,2 0 0 0 0,-2 0 0 0 0,0 0 0 0 0,0 0 0 0 0,1 0 0 0 0,1 0 0 0 0,0 0 0 0 0,0 0 0 0 0,3 0 0 0 0,0 0 0 0 0,2 0 0 0 0,0 0 0 0 0,2 0 0 0 0,-1 0 0 0 0,1 0 0 0 0,-1 0 0 0 0,0 0 0 0 0,2 0 0 0 0,-1 0 0 0 0,1 0 0 0 0,-1 0 0 0 0,-2 0 0 0 0,-3 0 0 0 0,-2 0 0 0 0,-2 0 0 0 0,0 0 0 0 0,-2 0 0 0 0,-2 0 0 0 0,1 0 0 0 0,1 0 0 0 0,0 0 0 0 0,1 0 0 0 0,0 0 0 0 0,2 0 0 0 0,1 0 0 0 0,0 0 0 0 0,1 0 0 0 0,-2 0 0 0 0,0 0 0 0 0,0 0 0 0 0,0 0 0 0 0,1 0 0 0 0,0 0 0 0 0,1 0 0 0 0,-1 0 0 0 0,-1 0 0 0 0,0 0 0 0 0,0 0 0 0 0,-1 0 0 0 0,-1 0 0 0 0,1 0 0 0 0,1 0 0 0 0,-1 0 0 0 0,0 0 0 0 0,1 0 0 0 0,-2 0 0 0 0,1 0 0 0 0,-1 0 0 0 0,-1 0 0 0 0,0 0 0 0 0,1 0 0 0 0,0 0 0 0 0,2 0 0 0 0,2 0 0 0 0,1 0 0 0 0,1 0 0 0 0,0 0 0 0 0,-2 0 0 0 0,-2 0 0 0 0,-1 0 0 0 0,0 0 0 0 0,-2 0 0 0 0,0 0 0 0 0,0 0 0 0 0,0 0 0 0 0,0 0 0 0 0,-2 0 0 0 0,0 0 0 0 0,-1 0 0 0 0,1 0 0 0 0,-1 0 0 0 0,1 0 0 0 0,-1 0 0 0 0,-1-1 0 0 0,0-1 0 0 0,0 0 0 0 0,0 1 0 0 0,1 0 0 0 0,1 0 0 0 0,-1 1 0 0 0,0 0 0 0 0,1 0 0 0 0,2 0 0 0 0,2 0 0 0 0,1 0 0 0 0,2 0 0 0 0,4 0 0 0 0,1 0 0 0 0,-1 0 0 0 0,1 0 0 0 0,0 0 0 0 0,-1 0 0 0 0,-4 0 0 0 0,0 0 0 0 0,-2 0 0 0 0,1 0 0 0 0,-2 0 0 0 0,0 0 0 0 0,0 0 0 0 0,-1 0 0 0 0,-1 0 0 0 0,0 0 0 0 0,-1 0 0 0 0,-1 0 0 0 0,0 0 0 0 0,-2 0 0 0 0,2 0 0 0 0,0 0 0 0 0,1 0 0 0 0,0 0 0 0 0,-1 0 0 0 0,0 0 0 0 0,-1 0 0 0 0,-1 0 0 0 0,0 0 0 0 0,1 0 0 0 0,1 0 0 0 0,-1 0 0 0 0,0 0 0 0 0,1 0 0 0 0,2 0 0 0 0,2 0 0 0 0,-1 0 0 0 0,1 0 0 0 0,-1 0 0 0 0,0 0 0 0 0,0 0 0 0 0,-2 0 0 0 0,-1 0 0 0 0,0 0 0 0 0,0 0 0 0 0,0 0 0 0 0,-1 0 0 0 0,0 0 0 0 0,0 0 0 0 0,1 0 0 0 0,1 2 0 0 0,2 0 0 0 0,1 1 0 0 0,0 0 0 0 0,-2 0 0 0 0,0 0 0 0 0,-3 1 0 0 0,0-2 0 0 0,-1 0 0 0 0,0-1 0 0 0,-1-1 0 0 0,0 0 0 0 0,0 1 0 0 0,0 1 0 0 0,0-1 0 0 0,0 0 0 0 0,0 0 0 0 0,0 0 0 0 0,0-1 0 0 0,0 0 0 0 0,0 0 0 0 0,0 0 0 0 0,0 0 0 0 0,0 0 0 0 0,1 0 0 0 0,-1 0 0 0 0,0 0 0 0 0,0 0 0 0 0,0 0 0 0 0,0 0 0 0 0,1 0 0 0 0,1 0 0 0 0,0 0 0 0 0,1 0 0 0 0,0 0 0 0 0,1 0 0 0 0,0 0 0 0 0,-3 1 0 0 0,-2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13283 5152 16383 0 0,'2'0'0'0'0,"2"0"0"0"0,3 0 0 0 0,2 0 0 0 0,3 0 0 0 0,4 0 0 0 0,2 0 0 0 0,1 0 0 0 0,2 0 0 0 0,0 0 0 0 0,-1 0 0 0 0,0 0 0 0 0,-2 0 0 0 0,-1 0 0 0 0,-2 0 0 0 0,-2 0 0 0 0,-1 0 0 0 0,-2 0 0 0 0,0 0 0 0 0,0 0 0 0 0,1 0 0 0 0,0 0 0 0 0,-1 0 0 0 0,-1 0 0 0 0,0 0 0 0 0,0 0 0 0 0,-2 0 0 0 0,1 0 0 0 0,-1 0 0 0 0,1 0 0 0 0,-1 0 0 0 0,1 0 0 0 0,1 0 0 0 0,0 0 0 0 0,1 0 0 0 0,1 0 0 0 0,0 0 0 0 0,-1 0 0 0 0,1 0 0 0 0,0 0 0 0 0,1 0 0 0 0,1 0 0 0 0,1 0 0 0 0,3 0 0 0 0,2 0 0 0 0,0 0 0 0 0,0 0 0 0 0,-1 0 0 0 0,0 0 0 0 0,-2 0 0 0 0,-1 0 0 0 0,0 0 0 0 0,0 0 0 0 0,1 0 0 0 0,1 0 0 0 0,2 0 0 0 0,0 0 0 0 0,0 0 0 0 0,-1 0 0 0 0,-1 0 0 0 0,1 0 0 0 0,-1 0 0 0 0,-1 0 0 0 0,1 0 0 0 0,0 0 0 0 0,0 0 0 0 0,1 0 0 0 0,1 0 0 0 0,2 0 0 0 0,0 0 0 0 0,0 0 0 0 0,0 0 0 0 0,0 0 0 0 0,-1 0 0 0 0,1 0 0 0 0,0 0 0 0 0,-2 0 0 0 0,2 0 0 0 0,0 0 0 0 0,0 0 0 0 0,2 0 0 0 0,0 0 0 0 0,1 0 0 0 0,-2 0 0 0 0,2 0 0 0 0,-2 0 0 0 0,0 0 0 0 0,4 0 0 0 0,2 0 0 0 0,3 0 0 0 0,3 0 0 0 0,0 0 0 0 0,2 0 0 0 0,1 0 0 0 0,-1 0 0 0 0,0 0 0 0 0,1 0 0 0 0,-1 0 0 0 0,-2 0 0 0 0,-1 0 0 0 0,0 0 0 0 0,-1 0 0 0 0,0 0 0 0 0,0 0 0 0 0,-2 0 0 0 0,0 0 0 0 0,-1 0 0 0 0,-1 0 0 0 0,0 0 0 0 0,0 0 0 0 0,-1 0 0 0 0,1 0 0 0 0,-3 0 0 0 0,0 0 0 0 0,0 0 0 0 0,-1 0 0 0 0,-2 0 0 0 0,-2 0 0 0 0,-3 0 0 0 0,-3 0 0 0 0,-1 0 0 0 0,-2 0 0 0 0,-1 2 0 0 0,-1-1 0 0 0,-1 1 0 0 0,0-1 0 0 0,0 0 0 0 0,-1 0 0 0 0,0-1 0 0 0,0 0 0 0 0,1 0 0 0 0,-1 0 0 0 0,0 0 0 0 0,1 0 0 0 0,-1 0 0 0 0,0 0 0 0 0,1 0 0 0 0,-1 0 0 0 0,1 0 0 0 0,-1 0 0 0 0,1 0 0 0 0,0 0 0 0 0,-1 0 0 0 0,1 0 0 0 0,1 0 0 0 0,2 0 0 0 0,2 0 0 0 0,1 0 0 0 0,-1 0 0 0 0,2 0 0 0 0,-1 0 0 0 0,-2 0 0 0 0,-1 0 0 0 0,-1 0 0 0 0,-2 0 0 0 0,0 0 0 0 0,0 0 0 0 0,-1 0 0 0 0,0 0 0 0 0,0 0 0 0 0,1 0 0 0 0,-1 0 0 0 0,1 0 0 0 0,-1 0 0 0 0,1 0 0 0 0,-1 0 0 0 0,0 0 0 0 0,0 0 0 0 0,0 0 0 0 0,-1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17942 3601 16383 0 0,'3'0'0'0'0,"3"0"0"0"0,2 0 0 0 0,1 0 0 0 0,1 0 0 0 0,3 0 0 0 0,2 0 0 0 0,0 0 0 0 0,2 0 0 0 0,-2 0 0 0 0,0 0 0 0 0,0 0 0 0 0,1 0 0 0 0,-1 0 0 0 0,0 0 0 0 0,0 0 0 0 0,-1 0 0 0 0,1 0 0 0 0,0 0 0 0 0,-1 0 0 0 0,0 0 0 0 0,0 0 0 0 0,-1 0 0 0 0,0 0 0 0 0,0 0 0 0 0,-1 0 0 0 0,0 0 0 0 0,0 0 0 0 0,-1 0 0 0 0,-2 2 0 0 0,0-1 0 0 0,1 1 0 0 0,0-1 0 0 0,-1 0 0 0 0,2 0 0 0 0,-1-1 0 0 0,2 0 0 0 0,0 0 0 0 0,0 0 0 0 0,0 0 0 0 0,-1 0 0 0 0,-1 0 0 0 0,-1 0 0 0 0,-1 0 0 0 0,0 0 0 0 0,-1 0 0 0 0,1 0 0 0 0,-1 0 0 0 0,1 1 0 0 0,-1 1 0 0 0,0 0 0 0 0,1-1 0 0 0,0 0 0 0 0,-1-1 0 0 0,1 2 0 0 0,-1 0 0 0 0,1-1 0 0 0,-1 1 0 0 0,1-1 0 0 0,1 1 0 0 0,1 0 0 0 0,-1 0 0 0 0,1-1 0 0 0,-2 0 0 0 0,1 0 0 0 0,-1 0 0 0 0,-1 1 0 0 0,1-1 0 0 0,-1 1 0 0 0,1-1 0 0 0,-1-1 0 0 0,1 2 0 0 0,-1-1 0 0 0,1 1 0 0 0,-1-1 0 0 0,1 0 0 0 0,-1 1 0 0 0,2 0 0 0 0,1 0 0 0 0,0 0 0 0 0,0 1 0 0 0,1-1 0 0 0,-1-1 0 0 0,0 2 0 0 0,0-1 0 0 0,1 0 0 0 0,0 1 0 0 0,0-1 0 0 0,0 1 0 0 0,0-2 0 0 0,0 0 0 0 0,1 1 0 0 0,0 1 0 0 0,-2-2 0 0 0,2 1 0 0 0,-1 0 0 0 0,1 0 0 0 0,1 0 0 0 0,-1-1 0 0 0,2 0 0 0 0,-2 1 0 0 0,1 0 0 0 0,-1 0 0 0 0,1-1 0 0 0,-1 1 0 0 0,0 0 0 0 0,0 0 0 0 0,1 0 0 0 0,-1-1 0 0 0,0-1 0 0 0,0 2 0 0 0,-1-1 0 0 0,-1 1 0 0 0,-1-1 0 0 0,0 0 0 0 0,1 1 0 0 0,0 0 0 0 0,0-1 0 0 0,1 1 0 0 0,-1 0 0 0 0,1 0 0 0 0,0 0 0 0 0,0-1 0 0 0,1 2 0 0 0,-1-1 0 0 0,0 0 0 0 0,0-1 0 0 0,-1 0 0 0 0,1 1 0 0 0,2 0 0 0 0,-1 0 0 0 0,1-1 0 0 0,1 0 0 0 0,-1 0 0 0 0,1-1 0 0 0,-1 0 0 0 0,0 0 0 0 0,-1 0 0 0 0,0 0 0 0 0,0 0 0 0 0,-1 0 0 0 0,-1 0 0 0 0,-1 0 0 0 0,-1 0 0 0 0,0 0 0 0 0,-1 0 0 0 0,0 0 0 0 0,1 0 0 0 0,-1 0 0 0 0,1 0 0 0 0,-1 0 0 0 0,0 0 0 0 0,1 0 0 0 0,-1 0 0 0 0,0 0 0 0 0,0 0 0 0 0,0 0 0 0 0,0 0 0 0 0,0 0 0 0 0,0 0 0 0 0,0 0 0 0 0,0 0 0 0 0,0 0 0 0 0,1 0 0 0 0,-1 0 0 0 0,1 0 0 0 0,-1 0 0 0 0,0 0 0 0 0,1 0 0 0 0,0 0 0 0 0,-1 0 0 0 0,1 0 0 0 0,-1 0 0 0 0,1 0 0 0 0,-1 0 0 0 0,1 0 0 0 0,0 0 0 0 0,-1 0 0 0 0,1 0 0 0 0,-1 0 0 0 0,2 0 0 0 0,1 0 0 0 0,1 0 0 0 0,1 0 0 0 0,-2 0 0 0 0,0 0 0 0 0,-1 0 0 0 0,1 0 0 0 0,0 0 0 0 0,0 0 0 0 0,1 0 0 0 0,1 0 0 0 0,1 0 0 0 0,1 0 0 0 0,0 0 0 0 0,0 0 0 0 0,2 0 0 0 0,0-2 0 0 0,-2 0 0 0 0,1 0 0 0 0,0 1 0 0 0,0 0 0 0 0,1 0 0 0 0,0-1 0 0 0,1 0 0 0 0,1 0 0 0 0,1 1 0 0 0,1-1 0 0 0,-2-1 0 0 0,0 1 0 0 0,2 0 0 0 0,0 0 0 0 0,-1 0 0 0 0,0-1 0 0 0,-1 2 0 0 0,1 0 0 0 0,1-1 0 0 0,-1 0 0 0 0,-1 0 0 0 0,2 0 0 0 0,0 2 0 0 0,-1-1 0 0 0,0-1 0 0 0,-1 0 0 0 0,0 0 0 0 0,1 1 0 0 0,-2 0 0 0 0,0 1 0 0 0,0-1 0 0 0,-2 1 0 0 0,-1 0 0 0 0,-1 0 0 0 0,-2 0 0 0 0,0 0 0 0 0,0 0 0 0 0,-1 1 0 0 0,-1-1 0 0 0,0 0 0 0 0,-1 0 0 0 0,-1 0 0 0 0,1 0 0 0 0,-1 0 0 0 0,1 0 0 0 0,-1 0 0 0 0,1 0 0 0 0,-1 0 0 0 0,0 0 0 0 0,1 0 0 0 0,-1 0 0 0 0,1 0 0 0 0,0 0 0 0 0,-1 0 0 0 0,1 0 0 0 0,-1 0 0 0 0,1 0 0 0 0,-1 0 0 0 0,1 0 0 0 0,-1 0 0 0 0,1 0 0 0 0,-1 0 0 0 0,1 0 0 0 0,-1 0 0 0 0,1 0 0 0 0,-1 0 0 0 0,1 0 0 0 0,-1 0 0 0 0,1 0 0 0 0,1 0 0 0 0,1 0 0 0 0,-1 0 0 0 0,0-2 0 0 0,0 1 0 0 0,-1-1 0 0 0,0 1 0 0 0,0 0 0 0 0,0 0 0 0 0,-1 1 0 0 0,1 0 0 0 0,-1 0 0 0 0,1 0 0 0 0,-1 0 0 0 0,0 0 0 0 0,1 0 0 0 0,-1 0 0 0 0,1 0 0 0 0,-1-2 0 0 0,1-4 0 0 0,5-5 0 0 0,0 1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18129 3631 16383 0 0,'1'0'0'0'0,"3"0"0"0"0,4 0 0 0 0,1 0 0 0 0,3 0 0 0 0,1 0 0 0 0,2 0 0 0 0,3 0 0 0 0,2 0 0 0 0,-1 0 0 0 0,2 0 0 0 0,0 0 0 0 0,-1 0 0 0 0,-1 0 0 0 0,-2 0 0 0 0,-1 0 0 0 0,-1 0 0 0 0,0 0 0 0 0,1 0 0 0 0,0 0 0 0 0,0 0 0 0 0,0 0 0 0 0,1 0 0 0 0,0 0 0 0 0,-1 0 0 0 0,1 0 0 0 0,-1 0 0 0 0,-2 0 0 0 0,0 0 0 0 0,-1 0 0 0 0,-1 0 0 0 0,-1 0 0 0 0,-2 0 0 0 0,2 0 0 0 0,-1 0 0 0 0,-1 0 0 0 0,0 0 0 0 0,0 0 0 0 0,-1 0 0 0 0,-1 0 0 0 0,1 0 0 0 0,0 0 0 0 0,-1 0 0 0 0,1 0 0 0 0,-1 0 0 0 0,1 0 0 0 0,-1 0 0 0 0,1 0 0 0 0,-1 0 0 0 0,1 0 0 0 0,-1 0 0 0 0,1 0 0 0 0,0 0 0 0 0,-1 0 0 0 0,1 0 0 0 0,-1 0 0 0 0,1 0 0 0 0,-1 0 0 0 0,1 0 0 0 0,-1 0 0 0 0,1 0 0 0 0,-1 0 0 0 0,1 0 0 0 0,-1 0 0 0 0,1 0 0 0 0,0 0 0 0 0,-1 0 0 0 0,1 0 0 0 0,-1 0 0 0 0,1 0 0 0 0,-1 0 0 0 0,0 0 0 0 0,1 0 0 0 0,-1 0 0 0 0,0 0 0 0 0,1 0 0 0 0,-1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0,0 0 0 0 0,1 0 0 0 0,-1 0 0 0 0,1 0 0 0 0,-1 0 0 0 0,0 0 0 0 0,1 0 0 0 0,-1 0 0 0 0,1 0 0 0 0,-1 0 0 0 0,1 0 0 0 0,-1 0 0 0 0,1 0 0 0 0,-1 0 0 0 0,1 0 0 0 0,-1 0 0 0 0,1 0 0 0 0,-1 0 0 0 0,1 0 0 0 0,0 0 0 0 0,-1 0 0 0 0,0 0 0 0 0,1 0 0 0 0,-1 0 0 0 0,1 0 0 0 0,-1 0 0 0 0,0 0 0 0 0,1 0 0 0 0,-1 0 0 0 0,1 0 0 0 0,-1 0 0 0 0,1 0 0 0 0,-1 0 0 0 0,0 0 0 0 0,1 0 0 0 0,0 0 0 0 0,-1 0 0 0 0,1 0 0 0 0,-1 0 0 0 0,1 0 0 0 0,-1 0 0 0 0,1 0 0 0 0,-1 0 0 0 0,0 0 0 0 0,1 0 0 0 0,-1 0 0 0 0,0 0 0 0 0,1 0 0 0 0,-1 0 0 0 0,0 0 0 0 0,0 0 0 0 0,0 0 0 0 0,1 0 0 0 0,-1 0 0 0 0,0 0 0 0 0,1 0 0 0 0,-1 0 0 0 0,1 0 0 0 0,-1 0 0 0 0,1 0 0 0 0,-1 0 0 0 0,1 0 0 0 0,-1 0 0 0 0,1 0 0 0 0,0 0 0 0 0,-1 0 0 0 0,1 0 0 0 0,-1 0 0 0 0,1 0 0 0 0,0 0 0 0 0,-1 0 0 0 0,1 0 0 0 0,-1 0 0 0 0,1 0 0 0 0,-1 0 0 0 0,1 0 0 0 0,-1 0 0 0 0,1 0 0 0 0,-1 0 0 0 0,1 0 0 0 0,-1 0 0 0 0,1 0 0 0 0,0 0 0 0 0,-1 0 0 0 0,1 0 0 0 0,-1 0 0 0 0,1 0 0 0 0,-1 0 0 0 0,1 0 0 0 0,-1 0 0 0 0,1 0 0 0 0,-1 0 0 0 0,1 0 0 0 0,-1 0 0 0 0,0 0 0 0 0,1 0 0 0 0,-1 0 0 0 0,0 0 0 0 0,0 0 0 0 0,1 0 0 0 0,-1 0 0 0 0,0 0 0 0 0,1 0 0 0 0,-1 0 0 0 0,0 0 0 0 0,1 0 0 0 0,-1 0 0 0 0,1 0 0 0 0,-1 0 0 0 0,1 0 0 0 0,-1 0 0 0 0,1 0 0 0 0,-1 0 0 0 0,1 0 0 0 0,0 0 0 0 0,-1 0 0 0 0,1 0 0 0 0,-1 0 0 0 0,1 0 0 0 0,-1 0 0 0 0,1 0 0 0 0,-1 0 0 0 0,1 0 0 0 0,-1 0 0 0 0,1 0 0 0 0,-1 0 0 0 0,1 0 0 0 0,0 0 0 0 0,-1 0 0 0 0,1 0 0 0 0,-1 0 0 0 0,1 0 0 0 0,-1 0 0 0 0,1 0 0 0 0,0 0 0 0 0,-1 0 0 0 0,1 0 0 0 0,-1 0 0 0 0,1 0 0 0 0,-1 0 0 0 0,1 0 0 0 0,0 0 0 0 0,-1 0 0 0 0,1 0 0 0 0,-1 1 0 0 0,1 1 0 0 0,0 0 0 0 0,-1-1 0 0 0,2 0 0 0 0,1-1 0 0 0,-1 1 0 0 0,1 0 0 0 0,0 1 0 0 0,0-1 0 0 0,0 1 0 0 0,0-2 0 0 0,0 1 0 0 0,0-1 0 0 0,0 0 0 0 0,1 0 0 0 0,0 2 0 0 0,0-1 0 0 0,2 1 0 0 0,0-1 0 0 0,0 0 0 0 0,2 0 0 0 0,0-1 0 0 0,-1 0 0 0 0,0 0 0 0 0,-1 1 0 0 0,0 1 0 0 0,0-1 0 0 0,-2 1 0 0 0,0-1 0 0 0,0-1 0 0 0,1 0 0 0 0,-1 1 0 0 0,1-1 0 0 0,0-1 0 0 0,-1 1 0 0 0,-2 2 0 0 0,0-1 0 0 0,0 1 0 0 0,-2-1 0 0 0,1 0 0 0 0,-1 0 0 0 0,2-1 0 0 0,6-2 0 0 0,9-4 0 0 0,2-1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17964 3891 16383 0 0,'1'0'0'0'0,"4"0"0"0"0,3 0 0 0 0,5 0 0 0 0,2 0 0 0 0,3 0 0 0 0,3 0 0 0 0,1 0 0 0 0,1 0 0 0 0,0 0 0 0 0,-2 0 0 0 0,-1 0 0 0 0,1 0 0 0 0,-1 0 0 0 0,0 0 0 0 0,-2 0 0 0 0,0 0 0 0 0,0 0 0 0 0,-1 0 0 0 0,-1 0 0 0 0,1 0 0 0 0,-2 0 0 0 0,0 0 0 0 0,-1 0 0 0 0,0 0 0 0 0,-1 0 0 0 0,0 0 0 0 0,-1 0 0 0 0,2 0 0 0 0,-1 0 0 0 0,0 0 0 0 0,0 0 0 0 0,-1 0 0 0 0,0 0 0 0 0,-1 0 0 0 0,1 0 0 0 0,-1 0 0 0 0,-1 0 0 0 0,1 0 0 0 0,-1 0 0 0 0,1 0 0 0 0,-1 0 0 0 0,1 1 0 0 0,-1 1 0 0 0,0-1 0 0 0,-2 0 0 0 0,1 0 0 0 0,-2 0 0 0 0,2-1 0 0 0,1 0 0 0 0,-1 2 0 0 0,2-1 0 0 0,0 1 0 0 0,0-1 0 0 0,1 0 0 0 0,-1 0 0 0 0,0-1 0 0 0,0 0 0 0 0,0 0 0 0 0,0 0 0 0 0,0 0 0 0 0,-1 0 0 0 0,1 0 0 0 0,-1 0 0 0 0,0 0 0 0 0,0 0 0 0 0,-1 0 0 0 0,-1 0 0 0 0,-1 0 0 0 0,3 0 0 0 0,-1 0 0 0 0,1 0 0 0 0,0 0 0 0 0,1 0 0 0 0,1 0 0 0 0,-1 0 0 0 0,2 0 0 0 0,0 0 0 0 0,2 0 0 0 0,0 0 0 0 0,1 0 0 0 0,1 0 0 0 0,0 0 0 0 0,2 0 0 0 0,0 0 0 0 0,1 0 0 0 0,0 0 0 0 0,1 0 0 0 0,-1 0 0 0 0,-1 0 0 0 0,1 0 0 0 0,0 0 0 0 0,0 0 0 0 0,-2 1 0 0 0,0 1 0 0 0,0 0 0 0 0,-1-1 0 0 0,-1 0 0 0 0,1 0 0 0 0,0-1 0 0 0,-1 0 0 0 0,1 0 0 0 0,0 2 0 0 0,-1 0 0 0 0,1-1 0 0 0,-2 1 0 0 0,0-1 0 0 0,0-1 0 0 0,0 1 0 0 0,-1-1 0 0 0,0 0 0 0 0,0 0 0 0 0,0 1 0 0 0,0 1 0 0 0,0-1 0 0 0,1 0 0 0 0,-1 0 0 0 0,0 0 0 0 0,-1-1 0 0 0,0 0 0 0 0,-1 0 0 0 0,0 0 0 0 0,2 0 0 0 0,-1 1 0 0 0,0 1 0 0 0,1 0 0 0 0,1-1 0 0 0,-1 0 0 0 0,0-1 0 0 0,-1 1 0 0 0,0 0 0 0 0,1 1 0 0 0,1 0 0 0 0,-2-1 0 0 0,1 0 0 0 0,1 0 0 0 0,0 1 0 0 0,1 0 0 0 0,0-1 0 0 0,0 1 0 0 0,0-1 0 0 0,-2-1 0 0 0,0 1 0 0 0,-1-1 0 0 0,1 0 0 0 0,0 0 0 0 0,0-1 0 0 0,0 1 0 0 0,0 0 0 0 0,0 0 0 0 0,-1 0 0 0 0,0 0 0 0 0,0 0 0 0 0,-1 0 0 0 0,1 0 0 0 0,-2 0 0 0 0,2 2 0 0 0,0 0 0 0 0,2-1 0 0 0,0 1 0 0 0,1-1 0 0 0,1 0 0 0 0,-1-1 0 0 0,1 0 0 0 0,0 0 0 0 0,0 0 0 0 0,0 0 0 0 0,0 0 0 0 0,2 0 0 0 0,0 0 0 0 0,0 0 0 0 0,0 0 0 0 0,-1 0 0 0 0,-1 0 0 0 0,1 0 0 0 0,-1 0 0 0 0,-2 0 0 0 0,-1 0 0 0 0,-1 0 0 0 0,-1 0 0 0 0,-1 0 0 0 0,0 0 0 0 0,1 0 0 0 0,-1 0 0 0 0,1 0 0 0 0,0 0 0 0 0,0 0 0 0 0,0 0 0 0 0,-1 0 0 0 0,0 0 0 0 0,0 0 0 0 0,1 0 0 0 0,-1 0 0 0 0,2 0 0 0 0,-2 0 0 0 0,0 0 0 0 0,1 0 0 0 0,-1 0 0 0 0,1 0 0 0 0,-1 0 0 0 0,1 0 0 0 0,0 0 0 0 0,1 0 0 0 0,0 0 0 0 0,2 0 0 0 0,-2 0 0 0 0,2 0 0 0 0,-1 0 0 0 0,1 0 0 0 0,1 0 0 0 0,1 0 0 0 0,-2 0 0 0 0,-1 0 0 0 0,1 0 0 0 0,-1 0 0 0 0,0 0 0 0 0,0 0 0 0 0,-1 0 0 0 0,0 0 0 0 0,0 0 0 0 0,0 0 0 0 0,0 0 0 0 0,2 0 0 0 0,-1 0 0 0 0,0 0 0 0 0,0 0 0 0 0,0 0 0 0 0,-1 0 0 0 0,2 0 0 0 0,0 0 0 0 0,0 0 0 0 0,1 0 0 0 0,1 0 0 0 0,-2 0 0 0 0,0 0 0 0 0,0 0 0 0 0,-1 0 0 0 0,-1 0 0 0 0,1 0 0 0 0,0 0 0 0 0,-1 0 0 0 0,0 0 0 0 0,-1 0 0 0 0,0 0 0 0 0,-1 0 0 0 0,1 0 0 0 0,-1 0 0 0 0,0 0 0 0 0,2 0 0 0 0,0 0 0 0 0,0 0 0 0 0,1 0 0 0 0,1 0 0 0 0,1 0 0 0 0,0 0 0 0 0,1 0 0 0 0,0 0 0 0 0,-2 0 0 0 0,0 0 0 0 0,0 0 0 0 0,0 0 0 0 0,1 0 0 0 0,0 0 0 0 0,0 0 0 0 0,1 0 0 0 0,0 0 0 0 0,-2 0 0 0 0,0 0 0 0 0,0 0 0 0 0,0 0 0 0 0,1 0 0 0 0,-2 0 0 0 0,0 0 0 0 0,1 1 0 0 0,0 1 0 0 0,-1 0 0 0 0,0-1 0 0 0,-1 0 0 0 0,0 0 0 0 0,-1-1 0 0 0,-1 0 0 0 0,-1 0 0 0 0,-1 0 0 0 0,-1 0 0 0 0,0 0 0 0 0,-1 0 0 0 0,-1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39.06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4353 0 0 0,'6'0'0'0'0,"8"0"0"0"0,9 0 0 0 0,5 0 0 0 0,12 0 0 0 0,4 0 0 0 0,1 0 0 0 0,6 0 0 0 0,12 0 0 0 0,9 0 0 0 0,9 0 0 0 0,5 0 0 0 0,-1 0 0 0 0,-2 0 0 0 0,-9 0 0 0 0,-11 0 0 0 0,-10 0 0 0 0,-1 0 0 0 0,-4 0 0 0 0,3 0 0 0 0,-2 0 0 0 0,-2 0 0 0 0,-3 0 0 0 0,3 0 0 0 0,0 0 0 0 0,4 0 0 0 0,6 0 0 0 0,6 0 0 0 0,-2 0 0 0 0,2 0 0 0 0,1 0 0 0 0,4 0 0 0 0,1 0 0 0 0,3 0 0 0 0,0 6 0 0 0,-5 3 0 0 0,-8-1 0 0 0,-8-2 0 0 0,-6-2 0 0 0,-5-1 0 0 0,-3-1 0 0 0,-1-2 0 0 0,-1 0 0 0 0,0 0 0 0 0,0 0 0 0 0,7-1 0 0 0,2 1 0 0 0,0 0 0 0 0,5 0 0 0 0,0 0 0 0 0,-2 0 0 0 0,-3 0 0 0 0,-2 0 0 0 0,-2 0 0 0 0,-3 0 0 0 0,0-6 0 0 0,-1-3 0 0 0,0 1 0 0 0,0 2 0 0 0,0 2 0 0 0,6 1 0 0 0,3 1 0 0 0,5 2 0 0 0,1 0 0 0 0,-2 0 0 0 0,-3 0 0 0 0,-3 1 0 0 0,3-1 0 0 0,0 0 0 0 0,-1 0 0 0 0,-3 0 0 0 0,-1 0 0 0 0,-3 0 0 0 0,0 0 0 0 0,-2-6 0 0 0,1-2 0 0 0,-1 0 0 0 0,0-5 0 0 0,0 1 0 0 0,0 1 0 0 0,0 3 0 0 0,1 3 0 0 0,-1 2 0 0 0,1 2 0 0 0,-1 1 0 0 0,1 0 0 0 0,-1 1 0 0 0,1-1 0 0 0,5 1 0 0 0,9-1 0 0 0,8 0 0 0 0,6 0 0 0 0,-1 0 0 0 0,0 0 0 0 0,-4 0 0 0 0,0 0 0 0 0,-4 0 0 0 0,-5 0 0 0 0,-6 0 0 0 0,3 0 0 0 0,-1 0 0 0 0,4 0 0 0 0,6 0 0 0 0,-1 0 0 0 0,-4 0 0 0 0,-4 0 0 0 0,-4 0 0 0 0,3 0 0 0 0,5 0 0 0 0,7 0 0 0 0,-1 0 0 0 0,-3 0 0 0 0,-6 0 0 0 0,-4 0 0 0 0,-4 0 0 0 0,-3 0 0 0 0,5 0 0 0 0,1 0 0 0 0,5 0 0 0 0,1 0 0 0 0,5 0 0 0 0,-2 0 0 0 0,-3 0 0 0 0,-4 0 0 0 0,-3 0 0 0 0,-4 0 0 0 0,5 0 0 0 0,1 0 0 0 0,5 0 0 0 0,6 0 0 0 0,1 0 0 0 0,-4 0 0 0 0,-5 0 0 0 0,-4 0 0 0 0,-3 0 0 0 0,-3 0 0 0 0,-1 0 0 0 0,-1 0 0 0 0,-1 0 0 0 0,1 0 0 0 0,0 0 0 0 0,0 0 0 0 0,0 0 0 0 0,-6 7 0 0 0,-14 1 0 0 0,-16 0 0 0 0,-15-2 0 0 0,-10-2 0 0 0,-8-1 0 0 0,-4-1 0 0 0,-2-2 0 0 0,-1 0 0 0 0,1 0 0 0 0,-6 0 0 0 0,-1-1 0 0 0,0-5 0 0 0,-3-3 0 0 0,-1 1 0 0 0,3 2 0 0 0,3 2 0 0 0,3 1 0 0 0,1 1 0 0 0,3 2 0 0 0,0 0 0 0 0,1 0 0 0 0,0 0 0 0 0,0 1 0 0 0,0-1 0 0 0,0 0 0 0 0,0 0 0 0 0,-1 0 0 0 0,1 0 0 0 0,-1 0 0 0 0,-5 0 0 0 0,-3 0 0 0 0,-6 0 0 0 0,0 0 0 0 0,2 0 0 0 0,-3 0 0 0 0,-5 0 0 0 0,1 0 0 0 0,-2 0 0 0 0,2 0 0 0 0,5 0 0 0 0,4 0 0 0 0,5 0 0 0 0,2 0 0 0 0,3 0 0 0 0,1 0 0 0 0,-6 0 0 0 0,-8 0 0 0 0,-8 0 0 0 0,0 0 0 0 0,-3 0 0 0 0,-4 0 0 0 0,-8 0 0 0 0,-6 0 0 0 0,0 0 0 0 0,6 0 0 0 0,3 0 0 0 0,8 0 0 0 0,7 0 0 0 0,2 0 0 0 0,3 0 0 0 0,-3 0 0 0 0,3 0 0 0 0,2 0 0 0 0,4 0 0 0 0,3 0 0 0 0,-4 0 0 0 0,-7 0 0 0 0,0 0 0 0 0,2 0 0 0 0,3 0 0 0 0,-2 0 0 0 0,0 0 0 0 0,3 0 0 0 0,-3 0 0 0 0,-7 0 0 0 0,-5 0 0 0 0,-5 0 0 0 0,-3 0 0 0 0,3 0 0 0 0,7 0 0 0 0,1 0 0 0 0,4 0 0 0 0,-1 0 0 0 0,-3 0 0 0 0,-5 0 0 0 0,2 0 0 0 0,6 0 0 0 0,6 0 0 0 0,-2 0 0 0 0,3 0 0 0 0,2 0 0 0 0,3 0 0 0 0,-3 0 0 0 0,-7 0 0 0 0,0 0 0 0 0,-3 0 0 0 0,1 0 0 0 0,3 0 0 0 0,0 0 0 0 0,1 0 0 0 0,-3 0 0 0 0,2 0 0 0 0,-3 0 0 0 0,2 0 0 0 0,-3 0 0 0 0,-4 0 0 0 0,-4 0 0 0 0,2-6 0 0 0,0-2 0 0 0,4 0 0 0 0,-1 2 0 0 0,-2 1 0 0 0,-4 2 0 0 0,3 2 0 0 0,0 0 0 0 0,5 1 0 0 0,5 0 0 0 0,5 1 0 0 0,5-1 0 0 0,3 0 0 0 0,2 1 0 0 0,1-1 0 0 0,1 0 0 0 0,-1 0 0 0 0,1 0 0 0 0,5-6 0 0 0,2-3 0 0 0,0 2 0 0 0,-2 0 0 0 0,-2 3 0 0 0,-2 1 0 0 0,-7 1 0 0 0,-3 2 0 0 0,-1 0 0 0 0,2 0 0 0 0,2 0 0 0 0,1 1 0 0 0,2-1 0 0 0,1 0 0 0 0,0 0 0 0 0,7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22292 3677 16383 0 0,'-1'0'0'0'0,"1"0"0"0"0,1 0 0 0 0,4 0 0 0 0,4 0 0 0 0,3 0 0 0 0,2 0 0 0 0,1 0 0 0 0,0 0 0 0 0,0 0 0 0 0,0 0 0 0 0,-1 0 0 0 0,-1 0 0 0 0,0 0 0 0 0,-1 0 0 0 0,1 0 0 0 0,0 0 0 0 0,1 0 0 0 0,2 0 0 0 0,0 0 0 0 0,-1 0 0 0 0,-1 0 0 0 0,0 2 0 0 0,-1-1 0 0 0,-1 1 0 0 0,-1-1 0 0 0,-1 0 0 0 0,-1 0 0 0 0,-1-1 0 0 0,-1 0 0 0 0,1 0 0 0 0,1 0 0 0 0,0 0 0 0 0,0 0 0 0 0,0 0 0 0 0,0 0 0 0 0,-1 1 0 0 0,0 1 0 0 0,0 0 0 0 0,0-1 0 0 0,-1 0 0 0 0,1 0 0 0 0,-1-1 0 0 0,1 0 0 0 0,-1 0 0 0 0,1 1 0 0 0,-1 1 0 0 0,1-1 0 0 0,-1 1 0 0 0,0-1 0 0 0,1-1 0 0 0,-1 0 0 0 0,0 1 0 0 0,1 0 0 0 0,-1 0 0 0 0,1 1 0 0 0,-1-1 0 0 0,0 0 0 0 0,1 0 0 0 0,-1-1 0 0 0,1 0 0 0 0,-1 0 0 0 0,1 0 0 0 0,-1 0 0 0 0,1 1 0 0 0,-1 1 0 0 0,1-1 0 0 0,-1 0 0 0 0,1 0 0 0 0,-1 0 0 0 0,1-1 0 0 0,-1 0 0 0 0,1 0 0 0 0,0 0 0 0 0,-1 0 0 0 0,1 0 0 0 0,-1 0 0 0 0,1 0 0 0 0,-1 0 0 0 0,1 0 0 0 0,0 0 0 0 0,-1 1 0 0 0,0 1 0 0 0,1 0 0 0 0,-1-1 0 0 0,1 0 0 0 0,-1-1 0 0 0,0 1 0 0 0,1-1 0 0 0,-1 0 0 0 0,0 0 0 0 0,0 0 0 0 0,1 0 0 0 0,-1 0 0 0 0,0 0 0 0 0,1-1 0 0 0,-1 1 0 0 0,1 0 0 0 0,-1 0 0 0 0,1 0 0 0 0,-1 0 0 0 0,1 0 0 0 0,-1 0 0 0 0,1 0 0 0 0,-1 0 0 0 0,1 0 0 0 0,0 0 0 0 0,-1 0 0 0 0,1 0 0 0 0,-1 0 0 0 0,1 0 0 0 0,-1 0 0 0 0,1 0 0 0 0,0 0 0 0 0,-1 0 0 0 0,1 0 0 0 0,-1 0 0 0 0,1 0 0 0 0,-1 0 0 0 0,1 0 0 0 0,0 0 0 0 0,-1 0 0 0 0,1 0 0 0 0,-1 0 0 0 0,1 0 0 0 0,-1 0 0 0 0,1 0 0 0 0,0 0 0 0 0,-1 0 0 0 0,1 0 0 0 0,-1 0 0 0 0,1 0 0 0 0,-1 0 0 0 0,1 0 0 0 0,0 0 0 0 0,-1 0 0 0 0,1 0 0 0 0,-1 0 0 0 0,1 0 0 0 0,0 0 0 0 0,-1 0 0 0 0,1 0 0 0 0,-1 0 0 0 0,1 0 0 0 0,-1 0 0 0 0,1 0 0 0 0,-1 0 0 0 0,1 0 0 0 0,-1 0 0 0 0,1 0 0 0 0,-1 0 0 0 0,1 0 0 0 0,0 0 0 0 0,-1 0 0 0 0,2 0 0 0 0,1 0 0 0 0,0 0 0 0 0,-1 0 0 0 0,-1 0 0 0 0,2 0 0 0 0,0 0 0 0 0,0 0 0 0 0,-1 0 0 0 0,0 0 0 0 0,1 0 0 0 0,0 0 0 0 0,-1 0 0 0 0,2 0 0 0 0,0-1 0 0 0,0-1 0 0 0,2 1 0 0 0,2-1 0 0 0,-1 1 0 0 0,0 1 0 0 0,-1 0 0 0 0,0-1 0 0 0,1 0 0 0 0,1-1 0 0 0,-1 0 0 0 0,0 1 0 0 0,-1 0 0 0 0,0 0 0 0 0,-1 1 0 0 0,-1 0 0 0 0,-1 0 0 0 0,0 0 0 0 0,0 0 0 0 0,0 0 0 0 0,1 0 0 0 0,-1 0 0 0 0,0 0 0 0 0,1 0 0 0 0,0 0 0 0 0,-1 0 0 0 0,1 0 0 0 0,0 0 0 0 0,1 0 0 0 0,-1 0 0 0 0,0 0 0 0 0,0 0 0 0 0,0 0 0 0 0,-1 0 0 0 0,0 0 0 0 0,-1 0 0 0 0,-1 0 0 0 0,1 0 0 0 0,1 0 0 0 0,-1 0 0 0 0,0 0 0 0 0,0 0 0 0 0,-1 0 0 0 0,0 0 0 0 0,-1 0 0 0 0,1 0 0 0 0,-1 0 0 0 0,1 0 0 0 0,-1 0 0 0 0,1 0 0 0 0,-1 0 0 0 0,1 0 0 0 0,-1 0 0 0 0,1 0 0 0 0,0 0 0 0 0,-1 0 0 0 0,1 0 0 0 0,-1 0 0 0 0,1 0 0 0 0,0 0 0 0 0,-1 0 0 0 0,1 0 0 0 0,1 0 0 0 0,1 0 0 0 0,-1 0 0 0 0,2 0 0 0 0,0 0 0 0 0,0 0 0 0 0,1 0 0 0 0,-1 0 0 0 0,0 0 0 0 0,0 0 0 0 0,1 0 0 0 0,0 0 0 0 0,0 0 0 0 0,0 0 0 0 0,-1 0 0 0 0,0 0 0 0 0,0 0 0 0 0,0 0 0 0 0,-2 0 0 0 0,0 0 0 0 0,0 0 0 0 0,1 0 0 0 0,0 0 0 0 0,-1 0 0 0 0,1-1 0 0 0,0-1 0 0 0,0 0 0 0 0,1 1 0 0 0,-1 0 0 0 0,2 0 0 0 0,0 1 0 0 0,0-1 0 0 0,0 1 0 0 0,0-1 0 0 0,0-1 0 0 0,1 0 0 0 0,-1 1 0 0 0,-1 0 0 0 0,0 0 0 0 0,0 1 0 0 0,-1 0 0 0 0,0 0 0 0 0,-2 0 0 0 0,1 0 0 0 0,-2 0 0 0 0,1 0 0 0 0,-1 0 0 0 0,1 0 0 0 0,-1 0 0 0 0,1 0 0 0 0,-1 0 0 0 0,1 0 0 0 0,-1 0 0 0 0,2 0 0 0 0,1 0 0 0 0,0 0 0 0 0,-1 0 0 0 0,-1 0 0 0 0,1-1 0 0 0,-1-1 0 0 0,-1 1 0 0 0,1-1 0 0 0,0 1 0 0 0,-1 1 0 0 0,2-1 0 0 0,1 1 0 0 0,-1 0 0 0 0,0 0 0 0 0,0 0 0 0 0,-1 0 0 0 0,0 1 0 0 0,0-1 0 0 0,0 0 0 0 0,1 0 0 0 0,0 0 0 0 0,1 0 0 0 0,-1 0 0 0 0,-1 0 0 0 0,1 0 0 0 0,-1 0 0 0 0,-1 0 0 0 0,1 0 0 0 0,-1 0 0 0 0,1 0 0 0 0,-1 0 0 0 0,1-2 0 0 0,0 1 0 0 0,-1-1 0 0 0,0 1 0 0 0,1 0 0 0 0,-1 0 0 0 0,1 1 0 0 0,-1 0 0 0 0,1 0 0 0 0,-1 0 0 0 0,1 0 0 0 0,-1 0 0 0 0,1 0 0 0 0,-1 0 0 0 0,0 0 0 0 0,0 0 0 0 0,0 0 0 0 0,0 0 0 0 0,0 0 0 0 0,0 0 0 0 0,0 0 0 0 0,0 0 0 0 0,0 0 0 0 0,1 0 0 0 0,-1 0 0 0 0,1 0 0 0 0,-1 0 0 0 0,1 0 0 0 0,0 0 0 0 0,-2 0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22332 3967 16383 0 0,'2'0'0'0'0,"4"0"0"0"0,2 0 0 0 0,4 0 0 0 0,4 0 0 0 0,1 0 0 0 0,2 0 0 0 0,2 0 0 0 0,1 0 0 0 0,0 0 0 0 0,1 0 0 0 0,-1 0 0 0 0,-1 0 0 0 0,-1 0 0 0 0,-1 0 0 0 0,-3 0 0 0 0,-1 0 0 0 0,-2 0 0 0 0,0 0 0 0 0,-2 0 0 0 0,2 0 0 0 0,0 0 0 0 0,1 0 0 0 0,-1 0 0 0 0,1 0 0 0 0,1 0 0 0 0,0 0 0 0 0,-1 0 0 0 0,0 0 0 0 0,-1 0 0 0 0,1 0 0 0 0,-1 0 0 0 0,2 0 0 0 0,0 0 0 0 0,1 0 0 0 0,1 0 0 0 0,-1 0 0 0 0,1 0 0 0 0,0 0 0 0 0,-1 0 0 0 0,-2 0 0 0 0,3 0 0 0 0,1 0 0 0 0,2 0 0 0 0,2 0 0 0 0,0 0 0 0 0,2 0 0 0 0,0 0 0 0 0,0 0 0 0 0,-1 0 0 0 0,-3 0 0 0 0,1 0 0 0 0,0 0 0 0 0,-2 0 0 0 0,0 0 0 0 0,-2 0 0 0 0,1 0 0 0 0,-3 0 0 0 0,0 0 0 0 0,-1 0 0 0 0,1 0 0 0 0,-1 0 0 0 0,0 0 0 0 0,0 0 0 0 0,0 0 0 0 0,-1 0 0 0 0,0 0 0 0 0,-2 0 0 0 0,-1 0 0 0 0,-1 0 0 0 0,-1 0 0 0 0,0 0 0 0 0,-1 0 0 0 0,1 0 0 0 0,-1 0 0 0 0,0 0 0 0 0,1 0 0 0 0,-1 0 0 0 0,1 0 0 0 0,-1 0 0 0 0,1 0 0 0 0,-1 0 0 0 0,1 0 0 0 0,1 0 0 0 0,1 0 0 0 0,1 0 0 0 0,2 0 0 0 0,1 0 0 0 0,0 0 0 0 0,0 0 0 0 0,1 0 0 0 0,-1 0 0 0 0,0 0 0 0 0,0 0 0 0 0,1 0 0 0 0,1 0 0 0 0,0 0 0 0 0,1 0 0 0 0,-1 0 0 0 0,1 0 0 0 0,0 0 0 0 0,0 0 0 0 0,0 0 0 0 0,0 0 0 0 0,-1 0 0 0 0,0 0 0 0 0,-2 0 0 0 0,1 0 0 0 0,0 0 0 0 0,1 0 0 0 0,0 0 0 0 0,0 0 0 0 0,-1 0 0 0 0,2 0 0 0 0,0 0 0 0 0,1 0 0 0 0,-1 0 0 0 0,1 0 0 0 0,-1 0 0 0 0,2 0 0 0 0,1 0 0 0 0,-1 0 0 0 0,-1 0 0 0 0,0 0 0 0 0,0 0 0 0 0,-1 0 0 0 0,0 0 0 0 0,0 0 0 0 0,-1 0 0 0 0,1 0 0 0 0,0 0 0 0 0,-1 0 0 0 0,1 0 0 0 0,0 0 0 0 0,0 0 0 0 0,-1 0 0 0 0,1 0 0 0 0,0 0 0 0 0,0 0 0 0 0,0 0 0 0 0,-1 0 0 0 0,1 0 0 0 0,2 0 0 0 0,0 0 0 0 0,0 0 0 0 0,0 0 0 0 0,-1 0 0 0 0,-1 0 0 0 0,0 0 0 0 0,0 0 0 0 0,0 0 0 0 0,-2 0 0 0 0,0 0 0 0 0,-2 0 0 0 0,-2 0 0 0 0,1 0 0 0 0,-1 0 0 0 0,0 0 0 0 0,1 0 0 0 0,-2 0 0 0 0,0 0 0 0 0,0 0 0 0 0,0 0 0 0 0,0 0 0 0 0,-1 0 0 0 0,0 0 0 0 0,0 0 0 0 0,1 0 0 0 0,1 0 0 0 0,1 0 0 0 0,0 0 0 0 0,1 0 0 0 0,0 0 0 0 0,1 0 0 0 0,0 0 0 0 0,0 0 0 0 0,-1 0 0 0 0,0 0 0 0 0,0 0 0 0 0,-1 0 0 0 0,1 0 0 0 0,0 1 0 0 0,2 1 0 0 0,0 0 0 0 0,1 1 0 0 0,-1 0 0 0 0,0-1 0 0 0,0 0 0 0 0,-2 1 0 0 0,1-1 0 0 0,-1 0 0 0 0,0-1 0 0 0,0 0 0 0 0,0 0 0 0 0,0 0 0 0 0,1 1 0 0 0,1 0 0 0 0,1-1 0 0 0,-2 0 0 0 0,1 1 0 0 0,0 0 0 0 0,0 0 0 0 0,-1 0 0 0 0,0-1 0 0 0,1 1 0 0 0,0 0 0 0 0,-1 0 0 0 0,0-1 0 0 0,1 0 0 0 0,-2 0 0 0 0,1-1 0 0 0,-1 0 0 0 0,-1 0 0 0 0,0 0 0 0 0,1 0 0 0 0,-1 0 0 0 0,-1 0 0 0 0,0 0 0 0 0,0-1 0 0 0,-1 1 0 0 0,-1 0 0 0 0,0 0 0 0 0,-1 0 0 0 0,0 0 0 0 0,-1 0 0 0 0,2 0 0 0 0,1 0 0 0 0,-1 0 0 0 0,0 0 0 0 0,0 0 0 0 0,-1 0 0 0 0,0 0 0 0 0,0 0 0 0 0,-1 0 0 0 0,0 0 0 0 0,1 0 0 0 0,-1 0 0 0 0,-2 2 0 0 0,1-1 0 0 0,0 1 0 0 0,0-1 0 0 0,0 0 0 0 0,0 0 0 0 0,1 0 0 0 0,0 1 0 0 0,0-1 0 0 0,0 0 0 0 0,-1 1 0 0 0,-2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22289 4299 16383 0 0,'2'0'0'0'0,"4"0"0"0"0,4 0 0 0 0,2 0 0 0 0,3 0 0 0 0,1 0 0 0 0,3 0 0 0 0,1 0 0 0 0,2 0 0 0 0,1 0 0 0 0,2 0 0 0 0,2 0 0 0 0,0 0 0 0 0,1 0 0 0 0,2 0 0 0 0,1 0 0 0 0,-1 0 0 0 0,-2 0 0 0 0,-1 0 0 0 0,-1 0 0 0 0,1 0 0 0 0,-3 0 0 0 0,1 0 0 0 0,-1 0 0 0 0,2 0 0 0 0,-2 0 0 0 0,0 0 0 0 0,-1 0 0 0 0,-2 0 0 0 0,-1 0 0 0 0,-2 0 0 0 0,0 0 0 0 0,1 0 0 0 0,0 0 0 0 0,-1 0 0 0 0,1 2 0 0 0,-1 0 0 0 0,-1 0 0 0 0,0-1 0 0 0,0 0 0 0 0,0 1 0 0 0,-1 0 0 0 0,1 0 0 0 0,2 1 0 0 0,0 0 0 0 0,2 0 0 0 0,0-1 0 0 0,1 0 0 0 0,0 1 0 0 0,-1 0 0 0 0,0-2 0 0 0,0 0 0 0 0,-1 1 0 0 0,1 0 0 0 0,-1 0 0 0 0,2 0 0 0 0,-1-2 0 0 0,0 1 0 0 0,0-1 0 0 0,0 0 0 0 0,-1 0 0 0 0,0 2 0 0 0,1 0 0 0 0,-1 0 0 0 0,0-1 0 0 0,3 0 0 0 0,-1 0 0 0 0,1-1 0 0 0,-1 2 0 0 0,-1 0 0 0 0,-1 0 0 0 0,-1-1 0 0 0,-2 0 0 0 0,0-1 0 0 0,-1 1 0 0 0,0-1 0 0 0,1 0 0 0 0,0 0 0 0 0,0 0 0 0 0,1 0 0 0 0,-1 0 0 0 0,-2-1 0 0 0,0 3 0 0 0,-2 0 0 0 0,1 0 0 0 0,-2-1 0 0 0,0 0 0 0 0,1 0 0 0 0,2-1 0 0 0,0 0 0 0 0,1 0 0 0 0,0 0 0 0 0,1 0 0 0 0,0 0 0 0 0,0 1 0 0 0,2 1 0 0 0,0 0 0 0 0,2-1 0 0 0,0 0 0 0 0,0 0 0 0 0,0-1 0 0 0,0 1 0 0 0,1-1 0 0 0,-1 0 0 0 0,2-1 0 0 0,-1 1 0 0 0,0 0 0 0 0,0 0 0 0 0,-1 2 0 0 0,-3 0 0 0 0,-2-1 0 0 0,-2 1 0 0 0,-2-1 0 0 0,-2-1 0 0 0,-2 1 0 0 0,0 0 0 0 0,-1 1 0 0 0,0-1 0 0 0,0 0 0 0 0,0 0 0 0 0,1 0 0 0 0,-1-1 0 0 0,-1 1 0 0 0,-1 1 0 0 0,1-1 0 0 0,5 0 0 0 0,11-3 0 0 0,1-3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22350 3740 16383 0 0,'1'0'0'0'0,"2"0"0"0"0,1 0 0 0 0,2 0 0 0 0,2 0 0 0 0,4 0 0 0 0,-1 0 0 0 0,2 0 0 0 0,2 0 0 0 0,-2 0 0 0 0,1 0 0 0 0,-1 0 0 0 0,-1 0 0 0 0,0 0 0 0 0,-1 0 0 0 0,-1 0 0 0 0,1 0 0 0 0,0 0 0 0 0,-1 0 0 0 0,1-1 0 0 0,-1-1 0 0 0,2 0 0 0 0,-1 0 0 0 0,0 0 0 0 0,-1 0 0 0 0,-1 0 0 0 0,-1 0 0 0 0,0 0 0 0 0,0 0 0 0 0,-1 0 0 0 0,0 0 0 0 0,1 1 0 0 0,-1 1 0 0 0,1-2 0 0 0,-1 1 0 0 0,2-1 0 0 0,1 1 0 0 0,0 0 0 0 0,-1-1 0 0 0,0 0 0 0 0,0 0 0 0 0,1 1 0 0 0,0 0 0 0 0,-1 1 0 0 0,0-1 0 0 0,-1 1 0 0 0,0 0 0 0 0,0 0 0 0 0,-1 1 0 0 0,1-1 0 0 0,-1 0 0 0 0,1 0 0 0 0,-1-2 0 0 0,0 1 0 0 0,1-1 0 0 0,-1 1 0 0 0,0 0 0 0 0,1 0 0 0 0,-1 1 0 0 0,1 0 0 0 0,-1-2 0 0 0,1 1 0 0 0,-1-1 0 0 0,0 1 0 0 0,1 0 0 0 0,-1-1 0 0 0,1 0 0 0 0,-1 0 0 0 0,0 1 0 0 0,0 0 0 0 0,1 1 0 0 0,-1-1 0 0 0,1 0 0 0 0,-1-1 0 0 0,1 1 0 0 0,-1-1 0 0 0,1 2 0 0 0,-1-1 0 0 0,0 1 0 0 0,1 0 0 0 0,-1 0 0 0 0,1-2 0 0 0,-1 1 0 0 0,1-1 0 0 0,-1 1 0 0 0,1 0 0 0 0,-1 0 0 0 0,0 1 0 0 0,0 0 0 0 0,1 0 0 0 0,-1 0 0 0 0,0 0 0 0 0,1 0 0 0 0,-1 0 0 0 0,0 0 0 0 0,0 0 0 0 0,1 0 0 0 0,-1 0 0 0 0,0 0 0 0 0,1 0 0 0 0,-1 0 0 0 0,1 0 0 0 0,-1 0 0 0 0,1 0 0 0 0,-1 0 0 0 0,1 0 0 0 0,-1 0 0 0 0,1 0 0 0 0,-1 0 0 0 0,1 0 0 0 0,-1 0 0 0 0,1 0 0 0 0,-1 0 0 0 0,1 0 0 0 0,-1 0 0 0 0,1 0 0 0 0,0 0 0 0 0,-1 0 0 0 0,1 0 0 0 0,-1 0 0 0 0,1 0 0 0 0,-1 0 0 0 0,1 0 0 0 0,0 0 0 0 0,-1 0 0 0 0,1 0 0 0 0,-1 0 0 0 0,1 0 0 0 0,-1 0 0 0 0,0 0 0 0 0,0 0 0 0 0,1 0 0 0 0,-1 0 0 0 0,0 0 0 0 0,0 0 0 0 0,0 0 0 0 0,1 0 0 0 0,-1 0 0 0 0,0 0 0 0 0,1 0 0 0 0,-1 0 0 0 0,0 0 0 0 0,0 0 0 0 0,1 0 0 0 0,-1 0 0 0 0,0 0 0 0 0,0 0 0 0 0,0 0 0 0 0,0 0 0 0 0,0 0 0 0 0,1 0 0 0 0,-1 0 0 0 0,0 0 0 0 0,0 0 0 0 0,0 0 0 0 0,1 0 0 0 0,-1 0 0 0 0,0 0 0 0 0,0 0 0 0 0,0 0 0 0 0,0 0 0 0 0,0 0 0 0 0,0 0 0 0 0,0 0 0 0 0,0 0 0 0 0,1 0 0 0 0,-1 0 0 0 0,0 0 0 0 0,0 0 0 0 0,1 0 0 0 0,-1 0 0 0 0,0 0 0 0 0,1 0 0 0 0,-1 0 0 0 0,0 0 0 0 0,0 0 0 0 0,0 0 0 0 0,0 0 0 0 0,0 0 0 0 0,0 0 0 0 0,1 0 0 0 0,-1 0 0 0 0,0 0 0 0 0,1 0 0 0 0,-1 0 0 0 0,1 0 0 0 0,-1 0 0 0 0,1 0 0 0 0,0 0 0 0 0,-1 0 0 0 0,1 0 0 0 0,-1-1 0 0 0,1-1 0 0 0,-1 1 0 0 0,1-1 0 0 0,0 1 0 0 0,-1 1 0 0 0,1-1 0 0 0,1 1 0 0 0,1 0 0 0 0,-1 0 0 0 0,0 0 0 0 0,0 0 0 0 0,-1 0 0 0 0,0 1 0 0 0,0-1 0 0 0,0 0 0 0 0,-1 0 0 0 0,0 0 0 0 0,1 0 0 0 0,-1 0 0 0 0,-1-2 0 0 0,-1 1 0 0 0,1-1 0 0 0,0 1 0 0 0,0 0 0 0 0,0 0 0 0 0,1 1 0 0 0,0 0 0 0 0,0 0 0 0 0,1 0 0 0 0,-1 0 0 0 0,1 0 0 0 0,-1 0 0 0 0,1-1 0 0 0,0-1 0 0 0,1 1 0 0 0,1-1 0 0 0,1 1 0 0 0,0 1 0 0 0,0-1 0 0 0,-1 1 0 0 0,-1 0 0 0 0,-1 0 0 0 0,0 0 0 0 0,0 0 0 0 0,-1 1 0 0 0,1-1 0 0 0,-1 0 0 0 0,0 0 0 0 0,1 0 0 0 0,1 0 0 0 0,1 0 0 0 0,-1 0 0 0 0,0 0 0 0 0,0 0 0 0 0,-1 0 0 0 0,0 0 0 0 0,0 0 0 0 0,1 0 0 0 0,1 0 0 0 0,-1 0 0 0 0,0 0 0 0 0,0 0 0 0 0,1 0 0 0 0,0 0 0 0 0,1 0 0 0 0,0 0 0 0 0,0 0 0 0 0,0 0 0 0 0,0 0 0 0 0,0 0 0 0 0,-2 0 0 0 0,0-2 0 0 0,-1 1 0 0 0,0-1 0 0 0,0 1 0 0 0,1 0 0 0 0,0 0 0 0 0,0 1 0 0 0,1 0 0 0 0,0 0 0 0 0,0 0 0 0 0,0 0 0 0 0,1 0 0 0 0,0 0 0 0 0,0 0 0 0 0,1 0 0 0 0,0 0 0 0 0,0 0 0 0 0,-1 0 0 0 0,1 0 0 0 0,-1-1 0 0 0,1-1 0 0 0,-1 0 0 0 0,0 1 0 0 0,0 0 0 0 0,1 0 0 0 0,1 1 0 0 0,0 0 0 0 0,1-2 0 0 0,1 1 0 0 0,-1-1 0 0 0,-2 0 0 0 0,1 1 0 0 0,-1 1 0 0 0,-2 0 0 0 0,0-1 0 0 0,0 1 0 0 0,0 0 0 0 0,0 1 0 0 0,0-1 0 0 0,1 0 0 0 0,-1 0 0 0 0,-1 0 0 0 0,1 0 0 0 0,1 0 0 0 0,-1 0 0 0 0,-1 0 0 0 0,-1 0 0 0 0,1 0 0 0 0,0 0 0 0 0,1 0 0 0 0,-1 0 0 0 0,0 0 0 0 0,0 0 0 0 0,-1 0 0 0 0,0 0 0 0 0,0 0 0 0 0,-1 0 0 0 0,1 0 0 0 0,-1 0 0 0 0,1 0 0 0 0,-1 0 0 0 0,1 0 0 0 0,-1 0 0 0 0,1 0 0 0 0,-1 0 0 0 0,1 0 0 0 0,-1 0 0 0 0,1 0 0 0 0,-1 0 0 0 0,0 0 0 0 0,1 0 0 0 0,-1 0 0 0 0,0 0 0 0 0,1 0 0 0 0,-1 0 0 0 0,0 0 0 0 0,0 0 0 0 0,1 0 0 0 0,-1 0 0 0 0,0 0 0 0 0,1 0 0 0 0,-1 0 0 0 0,0 0 0 0 0,1 0 0 0 0,-1-1 0 0 0,6-3 0 0 0,7 0 0 0 0,0 1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23306 4115 16383 0 0,'1'0'0'0'0,"4"0"0"0"0,3 0 0 0 0,3 0 0 0 0,3 0 0 0 0,4 0 0 0 0,1 0 0 0 0,1 0 0 0 0,1 0 0 0 0,2 0 0 0 0,0 0 0 0 0,0 0 0 0 0,2 0 0 0 0,-1 0 0 0 0,0 0 0 0 0,-1 0 0 0 0,-2 0 0 0 0,-1 0 0 0 0,-2 0 0 0 0,0 0 0 0 0,-1 0 0 0 0,-1 0 0 0 0,1 0 0 0 0,-1 0 0 0 0,1 0 0 0 0,-1 0 0 0 0,-1 0 0 0 0,0 0 0 0 0,-2 0 0 0 0,-1 0 0 0 0,-1 0 0 0 0,0 0 0 0 0,1 0 0 0 0,1 0 0 0 0,1 0 0 0 0,-1 0 0 0 0,1 0 0 0 0,1 0 0 0 0,0 0 0 0 0,1 0 0 0 0,0 0 0 0 0,-1 0 0 0 0,0 0 0 0 0,-2 0 0 0 0,1 0 0 0 0,-2 0 0 0 0,-1 0 0 0 0,-2 0 0 0 0,2 0 0 0 0,-1 0 0 0 0,1 0 0 0 0,0 0 0 0 0,1 0 0 0 0,1 0 0 0 0,2 0 0 0 0,-1 0 0 0 0,0 0 0 0 0,-1 0 0 0 0,-1 0 0 0 0,-2 0 0 0 0,-1 0 0 0 0,-1 0 0 0 0,0 0 0 0 0,1 0 0 0 0,0 0 0 0 0,2 0 0 0 0,2 0 0 0 0,-1 0 0 0 0,2 0 0 0 0,-2 0 0 0 0,0 0 0 0 0,-2 0 0 0 0,-1 0 0 0 0,0 0 0 0 0,-2 0 0 0 0,1 0 0 0 0,-1 0 0 0 0,0 0 0 0 0,-1 0 0 0 0,1 0 0 0 0,0 0 0 0 0,1 0 0 0 0,-1 0 0 0 0,0 0 0 0 0,1 0 0 0 0,-1 0 0 0 0,0 0 0 0 0,0 0 0 0 0,1 0 0 0 0,-1 0 0 0 0,0 0 0 0 0,1 0 0 0 0,-1 0 0 0 0,0 0 0 0 0,1 0 0 0 0,-1 0 0 0 0,1 0 0 0 0,0 0 0 0 0,-1 1 0 0 0,1 1 0 0 0,-1 0 0 0 0,0-1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22401 3702 16383 0 0,'2'0'0'0'0,"0"0"0"0"0,3 0 0 0 0,0 0 0 0 0,2 0 0 0 0,0 0 0 0 0,1 0 0 0 0,-1 0 0 0 0,1 0 0 0 0,-1 0 0 0 0,1 0 0 0 0,-1 0 0 0 0,1 0 0 0 0,-1 0 0 0 0,0 0 0 0 0,0 0 0 0 0,0 0 0 0 0,0 0 0 0 0,1 0 0 0 0,-1 0 0 0 0,0 0 0 0 0,-1-1 0 0 0,-1-1 0 0 0,1 0 0 0 0,0 1 0 0 0,0 0 0 0 0,1 0 0 0 0,0 1 0 0 0,0 0 0 0 0,0 0 0 0 0,0 0 0 0 0,0 0 0 0 0,0 0 0 0 0,0 0 0 0 0,0 0 0 0 0,0 0 0 0 0,0 0 0 0 0,0 0 0 0 0,0 0 0 0 0,1 0 0 0 0,-1 0 0 0 0,0 0 0 0 0,-1-1 0 0 0,-1-1 0 0 0,1 0 0 0 0,0 1 0 0 0,1 0 0 0 0,-1 1 0 0 0,2-1 0 0 0,-1 1 0 0 0,0 0 0 0 0,0-1 0 0 0,1-1 0 0 0,-1 1 0 0 0,0-1 0 0 0,1 1 0 0 0,-1 1 0 0 0,0 0 0 0 0,1-1 0 0 0,-1 1 0 0 0,0 1 0 0 0,0-1 0 0 0,1 0 0 0 0,-1 0 0 0 0,1 0 0 0 0,-1 0 0 0 0,0 0 0 0 0,1 0 0 0 0,0 0 0 0 0,-1 0 0 0 0,1 0 0 0 0,-1-2 0 0 0,3 1 0 0 0,-1-1 0 0 0,1 1 0 0 0,-1 0 0 0 0,0 0 0 0 0,-1 1 0 0 0,0 0 0 0 0,0 0 0 0 0,-1 0 0 0 0,1 0 0 0 0,-1 0 0 0 0,1 0 0 0 0,-1 0 0 0 0,1 0 0 0 0,-1 0 0 0 0,1 0 0 0 0,-1 0 0 0 0,1 0 0 0 0,-1 0 0 0 0,1 0 0 0 0,-1 0 0 0 0,1 0 0 0 0,-1 0 0 0 0,1 0 0 0 0,0 0 0 0 0,-1 0 0 0 0,0 0 0 0 0,1 0 0 0 0,1 0 0 0 0,1-1 0 0 0,-1-1 0 0 0,0 0 0 0 0,0 1 0 0 0,-1 0 0 0 0,0 0 0 0 0,0 1 0 0 0,-2-1 0 0 0,0-2 0 0 0,-1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22393 3581 16383 0 0,'2'0'0'0'0,"2"0"0"0"0,4 0 0 0 0,4 0 0 0 0,2 0 0 0 0,0 0 0 0 0,0 0 0 0 0,2 0 0 0 0,0 0 0 0 0,-2 0 0 0 0,1 0 0 0 0,0 0 0 0 0,-2 0 0 0 0,1 0 0 0 0,0 0 0 0 0,1 0 0 0 0,-1 0 0 0 0,0 0 0 0 0,1 0 0 0 0,-2 0 0 0 0,1 0 0 0 0,-1 0 0 0 0,-1 0 0 0 0,2 0 0 0 0,-1 0 0 0 0,0 0 0 0 0,1 0 0 0 0,0 0 0 0 0,-2 0 0 0 0,-2 0 0 0 0,0 0 0 0 0,-2 0 0 0 0,0 0 0 0 0,-1 0 0 0 0,0 0 0 0 0,0 0 0 0 0,-1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13287 8502 16383 0 0,'1'0'0'0'0,"4"0"0"0"0,1 0 0 0 0,2 0 0 0 0,1 0 0 0 0,1 0 0 0 0,0 0 0 0 0,0 0 0 0 0,2 0 0 0 0,-1 0 0 0 0,-1 0 0 0 0,0 0 0 0 0,0 0 0 0 0,0 0 0 0 0,2 0 0 0 0,-1 0 0 0 0,1 0 0 0 0,0 0 0 0 0,0 0 0 0 0,0 0 0 0 0,1 0 0 0 0,-1 0 0 0 0,0 0 0 0 0,2 0 0 0 0,1 0 0 0 0,-2 0 0 0 0,1 0 0 0 0,1 0 0 0 0,-1 0 0 0 0,-1 0 0 0 0,2 0 0 0 0,-2 0 0 0 0,1 0 0 0 0,-2-3 0 0 0,1-1 0 0 0,0 0 0 0 0,-1 1 0 0 0,2 1 0 0 0,0 1 0 0 0,2-1 0 0 0,-2 0 0 0 0,1 0 0 0 0,-2 1 0 0 0,0-2 0 0 0,1 1 0 0 0,1 0 0 0 0,-1-1 0 0 0,-1 0 0 0 0,2 1 0 0 0,0 0 0 0 0,1 0 0 0 0,-2-1 0 0 0,1 1 0 0 0,0 1 0 0 0,0 0 0 0 0,3 0 0 0 0,0 0 0 0 0,3-1 0 0 0,0 0 0 0 0,1 1 0 0 0,0 0 0 0 0,1 0 0 0 0,-1 1 0 0 0,-1 0 0 0 0,-1 0 0 0 0,-2 0 0 0 0,0 0 0 0 0,-1 0 0 0 0,-1-1 0 0 0,1-1 0 0 0,1 0 0 0 0,1 1 0 0 0,0-1 0 0 0,1 2 0 0 0,1-1 0 0 0,1 0 0 0 0,-1-1 0 0 0,0 0 0 0 0,-2 0 0 0 0,0 1 0 0 0,-2 0 0 0 0,-1 1 0 0 0,-1 0 0 0 0,-1 0 0 0 0,0 0 0 0 0,-1 0 0 0 0,1 0 0 0 0,-1 0 0 0 0,0 0 0 0 0,1 0 0 0 0,0 0 0 0 0,-1 0 0 0 0,1 0 0 0 0,1 0 0 0 0,1 0 0 0 0,0 0 0 0 0,1 0 0 0 0,-1 0 0 0 0,1 0 0 0 0,0 0 0 0 0,2 0 0 0 0,2 0 0 0 0,1 0 0 0 0,1 0 0 0 0,1 0 0 0 0,1 0 0 0 0,0 0 0 0 0,0 0 0 0 0,-2 0 0 0 0,1 0 0 0 0,-2 0 0 0 0,1 0 0 0 0,0 0 0 0 0,0 0 0 0 0,-1 0 0 0 0,0 0 0 0 0,-1 0 0 0 0,-1 0 0 0 0,-1 0 0 0 0,-1 0 0 0 0,1 0 0 0 0,1 0 0 0 0,0 0 0 0 0,1 0 0 0 0,1 0 0 0 0,2 0 0 0 0,1 0 0 0 0,1 0 0 0 0,1 0 0 0 0,0 0 0 0 0,1 0 0 0 0,0 0 0 0 0,2 0 0 0 0,1 0 0 0 0,-1 0 0 0 0,0 0 0 0 0,-1 0 0 0 0,0 0 0 0 0,1 0 0 0 0,3 0 0 0 0,0 0 0 0 0,1 0 0 0 0,2 0 0 0 0,2 0 0 0 0,-1 0 0 0 0,-1 0 0 0 0,2 0 0 0 0,0 0 0 0 0,-1 0 0 0 0,-1 0 0 0 0,-1 0 0 0 0,0 0 0 0 0,-1 0 0 0 0,-2 0 0 0 0,-1 0 0 0 0,-4 0 0 0 0,-3 0 0 0 0,-1 2 0 0 0,-2 0 0 0 0,-1 0 0 0 0,-2 0 0 0 0,0 0 0 0 0,1 1 0 0 0,0-1 0 0 0,1 0 0 0 0,3-1 0 0 0,1-1 0 0 0,2 0 0 0 0,1 0 0 0 0,3 0 0 0 0,0 0 0 0 0,3 0 0 0 0,0 0 0 0 0,1 2 0 0 0,0 0 0 0 0,1 0 0 0 0,-1 0 0 0 0,-2-1 0 0 0,-1 1 0 0 0,-4 1 0 0 0,-1-1 0 0 0,-2 0 0 0 0,-3-1 0 0 0,-3-1 0 0 0,-2 1 0 0 0,-1 0 0 0 0,0 1 0 0 0,0 0 0 0 0,1-1 0 0 0,0 0 0 0 0,0-1 0 0 0,1 1 0 0 0,1-1 0 0 0,1 0 0 0 0,1 0 0 0 0,0 0 0 0 0,1 1 0 0 0,1 1 0 0 0,-1 0 0 0 0,2-1 0 0 0,0 2 0 0 0,2-1 0 0 0,2 2 0 0 0,0 0 0 0 0,0 1 0 0 0,1-1 0 0 0,-2 1 0 0 0,-1-1 0 0 0,0 1 0 0 0,0 1 0 0 0,-3-1 0 0 0,-2 0 0 0 0,-2 0 0 0 0,0-1 0 0 0,-1-1 0 0 0,-2 0 0 0 0,-1 0 0 0 0,1 0 0 0 0,-2 0 0 0 0,0-1 0 0 0,0-1 0 0 0,-2 2 0 0 0,-2-1 0 0 0,0 0 0 0 0,-1-1 0 0 0,0 0 0 0 0,-1-1 0 0 0,1 1 0 0 0,-1-1 0 0 0,0 0 0 0 0,0-1 0 0 0,0 1 0 0 0,1 0 0 0 0,-1 0 0 0 0,1 0 0 0 0,-1 0 0 0 0,1 0 0 0 0,-1 0 0 0 0,3 0 0 0 0,-1 0 0 0 0,1 0 0 0 0,-1 0 0 0 0,0 0 0 0 0,-1 0 0 0 0,0 0 0 0 0,0 0 0 0 0,-1 0 0 0 0,1 0 0 0 0,-1 0 0 0 0,1 0 0 0 0,-1 0 0 0 0,1 0 0 0 0,-1 0 0 0 0,0 0 0 0 0,1 0 0 0 0,-1 0 0 0 0,1 0 0 0 0,-1 0 0 0 0,1 0 0 0 0,-1 0 0 0 0,1 0 0 0 0,-1 0 0 0 0,1 0 0 0 0,-1 0 0 0 0,1 0 0 0 0,-1 0 0 0 0,1 0 0 0 0,-1 0 0 0 0,1 0 0 0 0,-1 0 0 0 0,0 0 0 0 0,0 0 0 0 0,0 0 0 0 0,0 0 0 0 0,0 0 0 0 0,1 0 0 0 0,-1 0 0 0 0,1 0 0 0 0,-1 0 0 0 0,1 0 0 0 0,-1 0 0 0 0,1 0 0 0 0,-1 0 0 0 0,1 0 0 0 0,-2 1 0 0 0,-1 2 0 0 0,-8 5 0 0 0,-2 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13251 8841 16383 0 0,'1'0'0'0'0,"2"0"0"0"0,3 0 0 0 0,2 0 0 0 0,2 0 0 0 0,1 0 0 0 0,3 0 0 0 0,3 0 0 0 0,0 0 0 0 0,3 0 0 0 0,2 0 0 0 0,2 0 0 0 0,0 0 0 0 0,1 0 0 0 0,0 0 0 0 0,-1 0 0 0 0,1 0 0 0 0,0 0 0 0 0,-2 0 0 0 0,1 0 0 0 0,1 0 0 0 0,0 0 0 0 0,-1 0 0 0 0,1 0 0 0 0,0 0 0 0 0,0 0 0 0 0,0 0 0 0 0,-1 0 0 0 0,0 0 0 0 0,-1 0 0 0 0,-1 0 0 0 0,0 0 0 0 0,0 0 0 0 0,1 0 0 0 0,-2 0 0 0 0,0 0 0 0 0,0 0 0 0 0,0 0 0 0 0,-2 0 0 0 0,2 0 0 0 0,0 0 0 0 0,0 0 0 0 0,0 0 0 0 0,0 0 0 0 0,0 0 0 0 0,0 0 0 0 0,-1 0 0 0 0,0 0 0 0 0,3 0 0 0 0,-1 0 0 0 0,1 0 0 0 0,1 0 0 0 0,2 0 0 0 0,0 0 0 0 0,1 0 0 0 0,0 0 0 0 0,1 0 0 0 0,-2 0 0 0 0,-1 0 0 0 0,1 0 0 0 0,0 0 0 0 0,0 0 0 0 0,3 0 0 0 0,1 0 0 0 0,0 0 0 0 0,0 0 0 0 0,-1 0 0 0 0,0 0 0 0 0,-1 0 0 0 0,2 0 0 0 0,0 0 0 0 0,0 0 0 0 0,0 0 0 0 0,-1 0 0 0 0,2 0 0 0 0,-1 0 0 0 0,3 0 0 0 0,-1 0 0 0 0,2 0 0 0 0,2 0 0 0 0,-1 0 0 0 0,0 0 0 0 0,0 0 0 0 0,-2 0 0 0 0,0 0 0 0 0,-1 0 0 0 0,0 0 0 0 0,0-2 0 0 0,0 0 0 0 0,1 0 0 0 0,1 0 0 0 0,3 1 0 0 0,1 0 0 0 0,1-1 0 0 0,1-1 0 0 0,-2 1 0 0 0,0 0 0 0 0,0 1 0 0 0,0 1 0 0 0,-1-1 0 0 0,-1 1 0 0 0,1 0 0 0 0,1 0 0 0 0,-2 0 0 0 0,-2 0 0 0 0,-2 1 0 0 0,-1-1 0 0 0,-3 0 0 0 0,0 0 0 0 0,0 0 0 0 0,-1 0 0 0 0,0-2 0 0 0,0 0 0 0 0,0 0 0 0 0,3 0 0 0 0,0 0 0 0 0,2-1 0 0 0,3 0 0 0 0,0 2 0 0 0,0-1 0 0 0,2 2 0 0 0,1-1 0 0 0,1 1 0 0 0,-2 1 0 0 0,0-1 0 0 0,1 0 0 0 0,-2 0 0 0 0,-2 0 0 0 0,-3 0 0 0 0,-1 0 0 0 0,-1 0 0 0 0,-1 0 0 0 0,-3 0 0 0 0,0 0 0 0 0,0 0 0 0 0,-2 0 0 0 0,1 0 0 0 0,0 0 0 0 0,-1 0 0 0 0,-1 0 0 0 0,-2 0 0 0 0,-1 0 0 0 0,-3 0 0 0 0,-3 0 0 0 0,-2 0 0 0 0,-2 0 0 0 0,0 0 0 0 0,-2 0 0 0 0,0 0 0 0 0,0 0 0 0 0,-1 1 0 0 0,-2 2 0 0 0,-2 1 0 0 0,-5 4 0 0 0,-3 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13790 8727 16383 0 0,'0'-1'0'0'0,"2"-1"0"0"0,6 0 0 0 0,8 1 0 0 0,8 0 0 0 0,10 1 0 0 0,5-1 0 0 0,5 1 0 0 0,5 0 0 0 0,6 0 0 0 0,5 0 0 0 0,5 0 0 0 0,2 0 0 0 0,3 0 0 0 0,-2 0 0 0 0,2 1 0 0 0,-7-1 0 0 0,-3 0 0 0 0,-3 0 0 0 0,2 0 0 0 0,-1 0 0 0 0,0 0 0 0 0,-2 0 0 0 0,0 0 0 0 0,1-1 0 0 0,4 1 0 0 0,0 0 0 0 0,-1 0 0 0 0,-1 0 0 0 0,-4 0 0 0 0,-5 0 0 0 0,-8 1 0 0 0,-6-1 0 0 0,-8 0 0 0 0,-6 0 0 0 0,-5 0 0 0 0,-5 0 0 0 0,-3 0 0 0 0,-1 0 0 0 0,-1 0 0 0 0,-1 0 0 0 0,1 0 0 0 0,-1 0 0 0 0,1 0 0 0 0,0 0 0 0 0,0 0 0 0 0,1 0 0 0 0,-1 0 0 0 0,1 0 0 0 0,-1 0 0 0 0,1 0 0 0 0,-1 0 0 0 0,1 0 0 0 0,-2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44.58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7990 0 0 0,'7'0'0'0'0,"7"0"0"0"0,8 0 0 0 0,13 0 0 0 0,7 0 0 0 0,14 0 0 0 0,23 0 0 0 0,23 0 0 0 0,24 0 0 0 0,29 7 0 0 0,25 1 0 0 0,13 0 0 0 0,5-2 0 0 0,5-1 0 0 0,0 4 0 0 0,3 0 0 0 0,-10 0 0 0 0,-12-3 0 0 0,-20-2 0 0 0,-25-1 0 0 0,-29-2 0 0 0,-22-7 0 0 0,-20-2 0 0 0,-14-1 0 0 0,-11 3 0 0 0,-6 1 0 0 0,-4 2 0 0 0,6 1 0 0 0,2 1 0 0 0,6 1 0 0 0,2 0 0 0 0,-2 1 0 0 0,-2-1 0 0 0,4 1 0 0 0,11 5 0 0 0,9 2 0 0 0,-2 0 0 0 0,-5-1 0 0 0,-27-3 0 0 0,-37-1 0 0 0,-49-8 0 0 0,-54-2 0 0 0,-33-1 0 0 0,-12 1 0 0 0,6 2 0 0 0,23 2 0 0 0,25 1 0 0 0,23 1 0 0 0,11 1 0 0 0,10 1 0 0 0,8-1 0 0 0,-1 0 0 0 0,0 0 0 0 0,-4 1 0 0 0,-6-1 0 0 0,0 0 0 0 0,-9 0 0 0 0,-6 0 0 0 0,-4 0 0 0 0,-2 0 0 0 0,7 0 0 0 0,8 0 0 0 0,8 0 0 0 0,7 0 0 0 0,6 0 0 0 0,2 0 0 0 0,3 0 0 0 0,0 0 0 0 0,0 0 0 0 0,-6 0 0 0 0,-3 0 0 0 0,0 0 0 0 0,2 0 0 0 0,1 0 0 0 0,2 0 0 0 0,1 0 0 0 0,-6 0 0 0 0,0 0 0 0 0,-7 0 0 0 0,0 0 0 0 0,3 0 0 0 0,3 0 0 0 0,-4 0 0 0 0,-5 0 0 0 0,-6 0 0 0 0,0 0 0 0 0,5 0 0 0 0,0 0 0 0 0,2 0 0 0 0,4 0 0 0 0,4 0 0 0 0,-2 0 0 0 0,0 0 0 0 0,-4 0 0 0 0,1 0 0 0 0,2 0 0 0 0,3 0 0 0 0,3 0 0 0 0,9 0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13315 14781 16383 0 0,'0'-1'0'0'0,"1"-1"0"0"0,5 0 0 0 0,6 1 0 0 0,5 0 0 0 0,3 1 0 0 0,5-1 0 0 0,1 1 0 0 0,2 0 0 0 0,0 0 0 0 0,-1 0 0 0 0,0 0 0 0 0,-2 0 0 0 0,0 0 0 0 0,1 0 0 0 0,1 0 0 0 0,-2 0 0 0 0,-1 0 0 0 0,1 0 0 0 0,-1 0 0 0 0,-2 0 0 0 0,-2 0 0 0 0,-1 0 0 0 0,1 0 0 0 0,-1 0 0 0 0,0 0 0 0 0,1 0 0 0 0,0 0 0 0 0,0 0 0 0 0,-1 0 0 0 0,-1 0 0 0 0,-1 0 0 0 0,0 0 0 0 0,0 0 0 0 0,0 0 0 0 0,0 0 0 0 0,-1 0 0 0 0,1 0 0 0 0,1 0 0 0 0,1 0 0 0 0,1 0 0 0 0,-3 0 0 0 0,-1 0 0 0 0,-1 0 0 0 0,1 0 0 0 0,-2 0 0 0 0,0 0 0 0 0,0 0 0 0 0,1 2 0 0 0,1 0 0 0 0,0 0 0 0 0,0-1 0 0 0,1 0 0 0 0,0 1 0 0 0,-2 0 0 0 0,0 0 0 0 0,0 0 0 0 0,0-1 0 0 0,1-1 0 0 0,-2 0 0 0 0,1 1 0 0 0,-1-1 0 0 0,1-1 0 0 0,1 1 0 0 0,0 0 0 0 0,2 0 0 0 0,2 0 0 0 0,1 0 0 0 0,0 0 0 0 0,1 0 0 0 0,2 0 0 0 0,1 0 0 0 0,1 0 0 0 0,2 0 0 0 0,-1 0 0 0 0,1 0 0 0 0,0 0 0 0 0,-1 0 0 0 0,1 0 0 0 0,-2 0 0 0 0,-1 0 0 0 0,1 0 0 0 0,-2 0 0 0 0,-1 0 0 0 0,0 0 0 0 0,-2 0 0 0 0,-2 0 0 0 0,0 0 0 0 0,-2 0 0 0 0,0 0 0 0 0,-1 0 0 0 0,1 0 0 0 0,-1 0 0 0 0,1 0 0 0 0,-1 0 0 0 0,1 0 0 0 0,0 0 0 0 0,-1 0 0 0 0,1 0 0 0 0,0 0 0 0 0,0 0 0 0 0,1 0 0 0 0,2 0 0 0 0,-1 0 0 0 0,1 0 0 0 0,1 0 0 0 0,-1-1 0 0 0,1-1 0 0 0,-1 0 0 0 0,0 0 0 0 0,-1 1 0 0 0,-2 1 0 0 0,-2-1 0 0 0,0 1 0 0 0,0 0 0 0 0,1 0 0 0 0,0 0 0 0 0,0 0 0 0 0,1 1 0 0 0,-1-1 0 0 0,1 0 0 0 0,0 0 0 0 0,0 0 0 0 0,-1 0 0 0 0,1 0 0 0 0,0 0 0 0 0,0 0 0 0 0,0 0 0 0 0,-1 0 0 0 0,3 0 0 0 0,0 0 0 0 0,0 0 0 0 0,0 0 0 0 0,-1 0 0 0 0,1 0 0 0 0,1 0 0 0 0,-1-2 0 0 0,2 0 0 0 0,-1 0 0 0 0,2 1 0 0 0,1 0 0 0 0,2-1 0 0 0,-1-1 0 0 0,1 1 0 0 0,0 0 0 0 0,1 1 0 0 0,-2 1 0 0 0,1-1 0 0 0,-2 1 0 0 0,0 0 0 0 0,0 0 0 0 0,-3 1 0 0 0,0-1 0 0 0,-4 0 0 0 0,0 0 0 0 0,-3 0 0 0 0,0 0 0 0 0,-1 0 0 0 0,0 0 0 0 0,-1 0 0 0 0,1 0 0 0 0,1 0 0 0 0,0 0 0 0 0,0 0 0 0 0,0 0 0 0 0,-2 0 0 0 0,-1 0 0 0 0,-1 0 0 0 0,0 0 0 0 0,-2 0 0 0 0,1 0 0 0 0,-1 0 0 0 0,1 0 0 0 0,-1 0 0 0 0,0 0 0 0 0,0 0 0 0 0,0 0 0 0 0,1 0 0 0 0,-1 0 0 0 0,0 0 0 0 0,1 0 0 0 0,-1 0 0 0 0,0 0 0 0 0,-1-1 0 0 0,0-1 0 0 0,-1 0 0 0 0,1 1 0 0 0,1 0 0 0 0,-1 0 0 0 0,1 1 0 0 0,0 0 0 0 0,0 0 0 0 0,-1 0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13291 14481 16383 0 0,'2'0'0'0'0,"4"0"0"0"0,8 0 0 0 0,5 0 0 0 0,8 0 0 0 0,2 0 0 0 0,5 0 0 0 0,2 0 0 0 0,0 0 0 0 0,1 0 0 0 0,-2 0 0 0 0,1 0 0 0 0,-1 0 0 0 0,-3 0 0 0 0,1 0 0 0 0,-1 0 0 0 0,-1 0 0 0 0,-1 0 0 0 0,-1 0 0 0 0,1 0 0 0 0,-1 0 0 0 0,-1 0 0 0 0,-1 2 0 0 0,0 0 0 0 0,0 0 0 0 0,0-1 0 0 0,0 2 0 0 0,1 0 0 0 0,1 1 0 0 0,2 0 0 0 0,1 1 0 0 0,1 0 0 0 0,-2-2 0 0 0,0 0 0 0 0,-1 0 0 0 0,-2 0 0 0 0,1-1 0 0 0,-2 0 0 0 0,3-1 0 0 0,0 1 0 0 0,0 0 0 0 0,0 0 0 0 0,-1-1 0 0 0,-3 0 0 0 0,-2 0 0 0 0,-3-1 0 0 0,0 0 0 0 0,-1 0 0 0 0,1 0 0 0 0,2 0 0 0 0,1 0 0 0 0,1 0 0 0 0,4 0 0 0 0,1 0 0 0 0,3 0 0 0 0,-1 0 0 0 0,1 0 0 0 0,-2 0 0 0 0,-2 1 0 0 0,2 2 0 0 0,0-1 0 0 0,2-1 0 0 0,-1 2 0 0 0,2 0 0 0 0,-1-1 0 0 0,0 0 0 0 0,-3-1 0 0 0,-2 0 0 0 0,-2-1 0 0 0,-2 0 0 0 0,-1 0 0 0 0,-1 0 0 0 0,-2 0 0 0 0,-1-1 0 0 0,-1 1 0 0 0,-1 0 0 0 0,0 0 0 0 0,-1 0 0 0 0,1 0 0 0 0,-1 0 0 0 0,1 0 0 0 0,0 0 0 0 0,-1 0 0 0 0,3 0 0 0 0,0 0 0 0 0,2 0 0 0 0,0 0 0 0 0,1 0 0 0 0,0 0 0 0 0,1 0 0 0 0,-1-1 0 0 0,1-1 0 0 0,1-1 0 0 0,1-1 0 0 0,1-1 0 0 0,-1 1 0 0 0,0 0 0 0 0,-2 1 0 0 0,-1-1 0 0 0,-2 1 0 0 0,-2 0 0 0 0,-1 0 0 0 0,2 1 0 0 0,0-1 0 0 0,0 0 0 0 0,1-1 0 0 0,2 0 0 0 0,0 1 0 0 0,1-1 0 0 0,2 1 0 0 0,-2 0 0 0 0,1 1 0 0 0,1 1 0 0 0,1 1 0 0 0,0-1 0 0 0,3 1 0 0 0,1 1 0 0 0,1-1 0 0 0,-1 0 0 0 0,1 0 0 0 0,1 0 0 0 0,-2 0 0 0 0,0 0 0 0 0,0 0 0 0 0,-2 0 0 0 0,-2 0 0 0 0,-1 0 0 0 0,0 0 0 0 0,-1-1 0 0 0,0-1 0 0 0,0 0 0 0 0,1 0 0 0 0,1 1 0 0 0,1 1 0 0 0,0-2 0 0 0,0 0 0 0 0,3 0 0 0 0,1 0 0 0 0,-1 1 0 0 0,0 0 0 0 0,1-1 0 0 0,1 0 0 0 0,-1 0 0 0 0,1 0 0 0 0,0 1 0 0 0,1 0 0 0 0,0-1 0 0 0,-1 0 0 0 0,-2 0 0 0 0,-2 1 0 0 0,-2 0 0 0 0,-2 0 0 0 0,-1-1 0 0 0,-1 0 0 0 0,-2 0 0 0 0,1-1 0 0 0,-1 0 0 0 0,2-2 0 0 0,-1 1 0 0 0,-1 1 0 0 0,-1 1 0 0 0,1-1 0 0 0,0 0 0 0 0,0 1 0 0 0,-2 0 0 0 0,0 1 0 0 0,0-1 0 0 0,-1 0 0 0 0,-1 0 0 0 0,1 1 0 0 0,0 0 0 0 0,-1-1 0 0 0,-1-1 0 0 0,0 2 0 0 0,-2-1 0 0 0,0 1 0 0 0,-1 1 0 0 0,1-1 0 0 0,-2 0 0 0 0,0-1 0 0 0,-1 1 0 0 0,-1-1 0 0 0,-1 2 0 0 0,-1-1 0 0 0,1 1 0 0 0,-1 0 0 0 0,2 0 0 0 0,1-2 0 0 0,-1 1 0 0 0,2-1 0 0 0,1 1 0 0 0,0 0 0 0 0,1 0 0 0 0,0 1 0 0 0,-2 0 0 0 0,1 0 0 0 0,-1 0 0 0 0,0 0 0 0 0,-2-1 0 0 0,0-1 0 0 0,-1 1 0 0 0,0-1 0 0 0,-1 1 0 0 0,1 1 0 0 0,-1-1 0 0 0,0 1 0 0 0,1 0 0 0 0,-1 0 0 0 0,1 0 0 0 0,0 2 0 0 0,0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13287 14184 16383 0 0,'1'0'0'0'0,"7"0"0"0"0,6 0 0 0 0,4 0 0 0 0,4 0 0 0 0,3 0 0 0 0,3 0 0 0 0,0 0 0 0 0,0 0 0 0 0,-3 0 0 0 0,-1 0 0 0 0,0 0 0 0 0,1 0 0 0 0,0 0 0 0 0,1 0 0 0 0,1 0 0 0 0,2 0 0 0 0,2 0 0 0 0,-1 0 0 0 0,2 0 0 0 0,0 0 0 0 0,-1 0 0 0 0,0 0 0 0 0,-2 0 0 0 0,2 0 0 0 0,0 0 0 0 0,-1 0 0 0 0,2 0 0 0 0,-1 0 0 0 0,3 0 0 0 0,-2 2 0 0 0,2 0 0 0 0,2 0 0 0 0,1 0 0 0 0,2-1 0 0 0,0-1 0 0 0,1 1 0 0 0,0-1 0 0 0,-2 0 0 0 0,0 0 0 0 0,-3 0 0 0 0,-2 0 0 0 0,1 0 0 0 0,-2 0 0 0 0,1-1 0 0 0,-1 1 0 0 0,2 0 0 0 0,1 0 0 0 0,0 0 0 0 0,0 0 0 0 0,0 0 0 0 0,0 0 0 0 0,-2 0 0 0 0,2-1 0 0 0,-2-2 0 0 0,1 1 0 0 0,0-1 0 0 0,0 0 0 0 0,2-2 0 0 0,-2 1 0 0 0,0-1 0 0 0,-1 0 0 0 0,0 0 0 0 0,-3 0 0 0 0,-2 0 0 0 0,-2 1 0 0 0,1 1 0 0 0,-1-1 0 0 0,1 0 0 0 0,-1 0 0 0 0,2 0 0 0 0,-1 1 0 0 0,0 1 0 0 0,1-1 0 0 0,0 0 0 0 0,-1 1 0 0 0,1 0 0 0 0,-1 1 0 0 0,1 1 0 0 0,0 0 0 0 0,-1-2 0 0 0,-1 0 0 0 0,-1 0 0 0 0,-2 1 0 0 0,1-2 0 0 0,-2 0 0 0 0,-2 1 0 0 0,-1 0 0 0 0,-2 1 0 0 0,-2 0 0 0 0,0 1 0 0 0,-2 0 0 0 0,1 0 0 0 0,-2 0 0 0 0,-1 0 0 0 0,0 0 0 0 0,0 0 0 0 0,-1 1 0 0 0,1-3 0 0 0,-1 0 0 0 0,2 0 0 0 0,1 1 0 0 0,1 0 0 0 0,1 0 0 0 0,2-1 0 0 0,-1 0 0 0 0,0 0 0 0 0,-3 1 0 0 0,-2 0 0 0 0,1 1 0 0 0,-2-1 0 0 0,0 1 0 0 0,1 0 0 0 0,-1 0 0 0 0,0 0 0 0 0,-1 0 0 0 0,0 0 0 0 0,-1 1 0 0 0,0-1 0 0 0,-1 0 0 0 0,1 0 0 0 0,-1 0 0 0 0,0 0 0 0 0,1 0 0 0 0,-1 0 0 0 0,0 0 0 0 0,3 0 0 0 0,-1 0 0 0 0,1 0 0 0 0,-1 0 0 0 0,0 0 0 0 0,-1 0 0 0 0,0 0 0 0 0,0 0 0 0 0,-1 0 0 0 0,1 0 0 0 0,-1 0 0 0 0,-1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14174 14407 16383 0 0,'-4'0'0'0'0,"3"0"0"0"0,17 0 0 0 0,20 0 0 0 0,25 0 0 0 0,25 0 0 0 0,18 0 0 0 0,14 0 0 0 0,8 0 0 0 0,-13 0 0 0 0,-10 0 0 0 0,-8 0 0 0 0,-11 0 0 0 0,-11 0 0 0 0,-8 0 0 0 0,-11 0 0 0 0,-9 0 0 0 0,-7 0 0 0 0,-5 0 0 0 0,-7 0 0 0 0,-3 0 0 0 0,-2 0 0 0 0,0 0 0 0 0,-1 0 0 0 0,1 0 0 0 0,2 0 0 0 0,3 0 0 0 0,3 0 0 0 0,2 0 0 0 0,-1-1 0 0 0,0-1 0 0 0,-3 0 0 0 0,-5 1 0 0 0,-5 0 0 0 0,-3-1 0 0 0,-4 0 0 0 0,-2 0 0 0 0,-1 0 0 0 0,0 2 0 0 0,-1-1 0 0 0,1 1 0 0 0,-2-3 0 0 0,-1-1 0 0 0,-5-3 0 0 0,-12 0 0 0 0,-16-1 0 0 0,-17 3 0 0 0,-24 1 0 0 0,-20 1 0 0 0,-25 2 0 0 0,-27 0 0 0 0,-18 1 0 0 0,-12 6 0 0 0,9 6 0 0 0,10 5 0 0 0,13 5 0 0 0,18 3 0 0 0,19-2 0 0 0,19-2 0 0 0,21-4 0 0 0,19-3 0 0 0,15-3 0 0 0,12-1 0 0 0,8-2 0 0 0,6-1 0 0 0,3-1 0 0 0,2 1 0 0 0,2-1 0 0 0,1 0 0 0 0,2-1 0 0 0,3-1 0 0 0,6 1 0 0 0,6 0 0 0 0,9 1 0 0 0,6 0 0 0 0,6-1 0 0 0,4 1 0 0 0,7-1 0 0 0,3-1 0 0 0,4 0 0 0 0,4 0 0 0 0,4 2 0 0 0,-1-1 0 0 0,-1 1 0 0 0,-3 1 0 0 0,-2 0 0 0 0,-6 0 0 0 0,-5 0 0 0 0,-7 1 0 0 0,-3 0 0 0 0,-7-2 0 0 0,-4 0 0 0 0,-2-1 0 0 0,-2 0 0 0 0,0-2 0 0 0,0 1 0 0 0,-2-1 0 0 0,1-1 0 0 0,-4 0 0 0 0,-2-1 0 0 0,-3-1 0 0 0,-2 1 0 0 0,-1-2 0 0 0,0 1 0 0 0,-2 0 0 0 0,1 0 0 0 0,3 0 0 0 0,1 0 0 0 0,2 0 0 0 0,0 0 0 0 0,-1 0 0 0 0,3 1 0 0 0,1 1 0 0 0,1 0 0 0 0,1 2 0 0 0,2-1 0 0 0,0 1 0 0 0,0 0 0 0 0,-2 1 0 0 0,-4-1 0 0 0,-2-1 0 0 0,-2 1 0 0 0,-3-1 0 0 0,-2-1 0 0 0,-3 1 0 0 0,-3 0 0 0 0,-2 1 0 0 0,-6 0 0 0 0,-4 1 0 0 0,-4 2 0 0 0,-7 0 0 0 0,-7 2 0 0 0,-10 0 0 0 0,-10 1 0 0 0,-2 1 0 0 0,-3 0 0 0 0,-3 0 0 0 0,3-1 0 0 0,3 1 0 0 0,7-1 0 0 0,7-2 0 0 0,6-1 0 0 0,6-1 0 0 0,9-2 0 0 0,9-2 0 0 0,12-3 0 0 0,14-2 0 0 0,12-4 0 0 0,13-4 0 0 0,9-2 0 0 0,11-3 0 0 0,1-1 0 0 0,0 1 0 0 0,1-1 0 0 0,-3 0 0 0 0,-2 2 0 0 0,-4 3 0 0 0,-5 2 0 0 0,-7 2 0 0 0,-7 4 0 0 0,-6-1 0 0 0,-5 2 0 0 0,-6 1 0 0 0,-6 1 0 0 0,-4-1 0 0 0,-3 0 0 0 0,-3 0 0 0 0,-2 0 0 0 0,-2-2 0 0 0,-2-1 0 0 0,-1-1 0 0 0,-1-1 0 0 0,-1 0 0 0 0,1-3 0 0 0,-1-1 0 0 0,1-3 0 0 0,0-1 0 0 0,-1-1 0 0 0,1-3 0 0 0,0-1 0 0 0,0 1 0 0 0,0 0 0 0 0,0 0 0 0 0,0 1 0 0 0,0 1 0 0 0,0 1 0 0 0,0 1 0 0 0,0 0 0 0 0,0 0 0 0 0,0 0 0 0 0,0 0 0 0 0,0 1 0 0 0,0-1 0 0 0,0 0 0 0 0,0 1 0 0 0,0-1 0 0 0,0 2 0 0 0,0 0 0 0 0,0 1 0 0 0,0 1 0 0 0,0 1 0 0 0,-1 1 0 0 0,-1 1 0 0 0,1 0 0 0 0,-2 1 0 0 0,0-1 0 0 0,0 1 0 0 0,0 0 0 0 0,0-1 0 0 0,1 5 0 0 0,1 4 0 0 0,1 8 0 0 0,0 4 0 0 0,1 6 0 0 0,3 1 0 0 0,1 1 0 0 0,2 1 0 0 0,1-1 0 0 0,0-2 0 0 0,0-3 0 0 0,-2-3 0 0 0,0-2 0 0 0,-1-1 0 0 0,-1-2 0 0 0,-2-1 0 0 0,1 0 0 0 0,0 0 0 0 0,-1 0 0 0 0,1-1 0 0 0,-1-1 0 0 0,0 1 0 0 0,0 0 0 0 0,-2 0 0 0 0,2 0 0 0 0,0-1 0 0 0,0 1 0 0 0,0-1 0 0 0,1-1 0 0 0,-1 2 0 0 0,1-1 0 0 0,-1 1 0 0 0,0 1 0 0 0,1 0 0 0 0,0 0 0 0 0,0-1 0 0 0,0 0 0 0 0,1-1 0 0 0,-1-3 0 0 0,0-6 0 0 0,-1-7 0 0 0,-1-6 0 0 0,-1-5 0 0 0,0-1 0 0 0,0-2 0 0 0,2 0 0 0 0,-1 1 0 0 0,1 0 0 0 0,-1 4 0 0 0,0 2 0 0 0,1 1 0 0 0,1 3 0 0 0,-1 2 0 0 0,-1 1 0 0 0,0 2 0 0 0,0 1 0 0 0,-1 1 0 0 0,0 0 0 0 0,0-1 0 0 0,0 1 0 0 0,0 0 0 0 0,0 0 0 0 0,0 0 0 0 0,-1-2 0 0 0,1 0 0 0 0,2 0 0 0 0,-1 0 0 0 0,1 0 0 0 0,-1 1 0 0 0,0 0 0 0 0,1 0 0 0 0,0 1 0 0 0,0-1 0 0 0,1 1 0 0 0,-1-1 0 0 0,2 1 0 0 0,-1-1 0 0 0,0 1 0 0 0,0 0 0 0 0,0 1 0 0 0,-1 4 0 0 0,-1 5 0 0 0,0 5 0 0 0,0 7 0 0 0,-1 7 0 0 0,0 3 0 0 0,0 6 0 0 0,1 0 0 0 0,1 4 0 0 0,0-1 0 0 0,0-1 0 0 0,-1-2 0 0 0,1 0 0 0 0,0-2 0 0 0,1-3 0 0 0,-2-3 0 0 0,0-2 0 0 0,0-2 0 0 0,-1-3 0 0 0,0-3 0 0 0,0-2 0 0 0,0-3 0 0 0,0 0 0 0 0,0-2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13615 9741 16383 0 0,'-1'0'0'0'0,"4"0"0"0"0,11 0 0 0 0,15 0 0 0 0,17 0 0 0 0,19 0 0 0 0,20 0 0 0 0,18 0 0 0 0,15 0 0 0 0,15 0 0 0 0,9 0 0 0 0,10 0 0 0 0,4 0 0 0 0,-2 0 0 0 0,-9 0 0 0 0,-21 0 0 0 0,-15 0 0 0 0,-16 0 0 0 0,-11 0 0 0 0,-10 0 0 0 0,-9 0 0 0 0,-7 0 0 0 0,-5 0 0 0 0,-4 0 0 0 0,-5 0 0 0 0,-5 0 0 0 0,-5 0 0 0 0,-5 0 0 0 0,-6 0 0 0 0,-4 0 0 0 0,-4 0 0 0 0,-3 0 0 0 0,-1 0 0 0 0,1 0 0 0 0,2 0 0 0 0,1 0 0 0 0,4 0 0 0 0,3 0 0 0 0,3 0 0 0 0,2 0 0 0 0,4 0 0 0 0,4 0 0 0 0,0 0 0 0 0,3 0 0 0 0,0 0 0 0 0,3 0 0 0 0,0 0 0 0 0,1 0 0 0 0,-2 0 0 0 0,-1 0 0 0 0,1 0 0 0 0,0 0 0 0 0,1 0 0 0 0,0-1 0 0 0,1-2 0 0 0,0 1 0 0 0,-2-1 0 0 0,-1 0 0 0 0,-2 0 0 0 0,1-1 0 0 0,-3 0 0 0 0,-1 2 0 0 0,-1-1 0 0 0,0 0 0 0 0,0 0 0 0 0,1 1 0 0 0,1 0 0 0 0,-2 0 0 0 0,0-1 0 0 0,-2 1 0 0 0,0 0 0 0 0,-2-1 0 0 0,1 1 0 0 0,-1-1 0 0 0,1 2 0 0 0,-3 0 0 0 0,0-2 0 0 0,0 1 0 0 0,-1 0 0 0 0,0 0 0 0 0,0 0 0 0 0,0-1 0 0 0,-3 1 0 0 0,0-1 0 0 0,-3 0 0 0 0,0 0 0 0 0,-1 0 0 0 0,0 0 0 0 0,-1 1 0 0 0,-1 0 0 0 0,-1 1 0 0 0,1 0 0 0 0,0 1 0 0 0,-1 0 0 0 0,0-1 0 0 0,0-1 0 0 0,1 0 0 0 0,1 1 0 0 0,-1 0 0 0 0,-1 0 0 0 0,1 1 0 0 0,0 0 0 0 0,1 0 0 0 0,-2 0 0 0 0,1 0 0 0 0,-1 0 0 0 0,2 0 0 0 0,-1 0 0 0 0,0 0 0 0 0,-1 0 0 0 0,1 0 0 0 0,0 0 0 0 0,-1 0 0 0 0,1 0 0 0 0,-1 0 0 0 0,1 0 0 0 0,-1 0 0 0 0,0 0 0 0 0,1 0 0 0 0,-2 0 0 0 0,1 0 0 0 0,-1 0 0 0 0,-1 0 0 0 0,2 0 0 0 0,-1 0 0 0 0,-1 0 0 0 0,-2 0 0 0 0,-1 0 0 0 0,0 0 0 0 0,-1 0 0 0 0,-1 0 0 0 0,1 0 0 0 0,-1 0 0 0 0,0 0 0 0 0,1 0 0 0 0,-1 0 0 0 0,2 0 0 0 0,2 0 0 0 0,3 0 0 0 0,0 0 0 0 0,2 0 0 0 0,-1 0 0 0 0,-1 0 0 0 0,-3 0 0 0 0,-1 0 0 0 0,-1 0 0 0 0,-1 0 0 0 0,-1 0 0 0 0,0 0 0 0 0,1 0 0 0 0,0 0 0 0 0,3 0 0 0 0,2 0 0 0 0,2 0 0 0 0,-1 0 0 0 0,1 0 0 0 0,-2 0 0 0 0,-1 0 0 0 0,-1 0 0 0 0,-2 0 0 0 0,-1 0 0 0 0,0 0 0 0 0,-1 0 0 0 0,0 0 0 0 0,0 0 0 0 0,0 0 0 0 0,1 0 0 0 0,-1 0 0 0 0,-1 0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13564 10071 16383 0 0,'2'0'0'0'0,"2"0"0"0"0,4 0 0 0 0,1 0 0 0 0,2 0 0 0 0,4 0 0 0 0,4 0 0 0 0,2 0 0 0 0,2 0 0 0 0,1 0 0 0 0,4 0 0 0 0,2 0 0 0 0,0 0 0 0 0,0 0 0 0 0,2 0 0 0 0,-1 0 0 0 0,-1 0 0 0 0,-3 0 0 0 0,0 0 0 0 0,-2 0 0 0 0,-1 2 0 0 0,1 0 0 0 0,-2 0 0 0 0,1 0 0 0 0,0 0 0 0 0,-1 1 0 0 0,1-1 0 0 0,0 0 0 0 0,0-1 0 0 0,-1 2 0 0 0,2-1 0 0 0,0 0 0 0 0,2-1 0 0 0,-2 1 0 0 0,0 0 0 0 0,-2 0 0 0 0,0 0 0 0 0,0 0 0 0 0,-1-1 0 0 0,2 1 0 0 0,0 0 0 0 0,2 0 0 0 0,1 0 0 0 0,-2-1 0 0 0,0 1 0 0 0,1 0 0 0 0,0 0 0 0 0,-2 0 0 0 0,-1-1 0 0 0,0 1 0 0 0,-2 1 0 0 0,1-1 0 0 0,-1-1 0 0 0,1 2 0 0 0,2-1 0 0 0,-1 1 0 0 0,0-2 0 0 0,1 2 0 0 0,2 0 0 0 0,0-1 0 0 0,1 0 0 0 0,1-1 0 0 0,-1 1 0 0 0,1 0 0 0 0,-2 0 0 0 0,-3 0 0 0 0,-2-1 0 0 0,0-1 0 0 0,0 1 0 0 0,0-1 0 0 0,0 0 0 0 0,0 0 0 0 0,3 0 0 0 0,0-1 0 0 0,2 1 0 0 0,1 0 0 0 0,-1 0 0 0 0,-1 0 0 0 0,1 0 0 0 0,0 0 0 0 0,0 0 0 0 0,1 0 0 0 0,0 0 0 0 0,1 0 0 0 0,-1 0 0 0 0,1 0 0 0 0,0 0 0 0 0,-1 0 0 0 0,1 0 0 0 0,-1 0 0 0 0,1 0 0 0 0,0 0 0 0 0,-1 0 0 0 0,3 0 0 0 0,0 0 0 0 0,1 0 0 0 0,0 0 0 0 0,1 0 0 0 0,0 0 0 0 0,-2 0 0 0 0,-1 0 0 0 0,0 0 0 0 0,-1 0 0 0 0,-1 0 0 0 0,1 0 0 0 0,-3 0 0 0 0,0 0 0 0 0,0 0 0 0 0,-1 0 0 0 0,0 0 0 0 0,-2 0 0 0 0,1 0 0 0 0,1 0 0 0 0,-1 0 0 0 0,0 0 0 0 0,1 0 0 0 0,2 0 0 0 0,0 0 0 0 0,-1-1 0 0 0,0-1 0 0 0,0 0 0 0 0,1 1 0 0 0,-1-2 0 0 0,-1 1 0 0 0,-1-1 0 0 0,0 2 0 0 0,0 0 0 0 0,-1-1 0 0 0,0-1 0 0 0,0 1 0 0 0,0 1 0 0 0,0-1 0 0 0,2 2 0 0 0,1-2 0 0 0,1 0 0 0 0,0 0 0 0 0,2-1 0 0 0,-1 0 0 0 0,1-2 0 0 0,0 1 0 0 0,-2 0 0 0 0,-1-1 0 0 0,1 2 0 0 0,-2-1 0 0 0,-2 1 0 0 0,-2-1 0 0 0,0 1 0 0 0,0-2 0 0 0,-1 1 0 0 0,2 1 0 0 0,-1 0 0 0 0,-1 0 0 0 0,0-1 0 0 0,1 0 0 0 0,0 0 0 0 0,1 0 0 0 0,0 0 0 0 0,1 0 0 0 0,0-1 0 0 0,-1 1 0 0 0,-2-1 0 0 0,2 1 0 0 0,-1 0 0 0 0,-1 0 0 0 0,0-1 0 0 0,-1 1 0 0 0,-3 1 0 0 0,-1 1 0 0 0,-3 1 0 0 0,-2 0 0 0 0,0 1 0 0 0,-2 0 0 0 0,0 0 0 0 0,0 1 0 0 0,0-1 0 0 0,0 0 0 0 0,0 0 0 0 0,0 0 0 0 0,0 0 0 0 0,1 0 0 0 0,-1 0 0 0 0,1 0 0 0 0,-1 0 0 0 0,0 0 0 0 0,1 0 0 0 0,-1 0 0 0 0,0 0 0 0 0,0 0 0 0 0,0 0 0 0 0,0 0 0 0 0,0 0 0 0 0,0 0 0 0 0,-1-1 0 0 0,-1-3 0 0 0,-2-5 0 0 0,-2 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14019 10164 16383 0 0,'2'0'0'0'0,"4"0"0"0"0,6 0 0 0 0,5 0 0 0 0,9 0 0 0 0,9 0 0 0 0,4 0 0 0 0,4 0 0 0 0,4 0 0 0 0,0 0 0 0 0,0 0 0 0 0,1 0 0 0 0,7 0 0 0 0,1 0 0 0 0,3 0 0 0 0,-2 0 0 0 0,-4 0 0 0 0,-1 0 0 0 0,-1 0 0 0 0,3 0 0 0 0,2 0 0 0 0,2 0 0 0 0,11 0 0 0 0,7 0 0 0 0,4 0 0 0 0,5 0 0 0 0,-4 0 0 0 0,-1 0 0 0 0,-3 0 0 0 0,1 0 0 0 0,-1 0 0 0 0,-2 0 0 0 0,-4 0 0 0 0,-3 0 0 0 0,6 0 0 0 0,-4 0 0 0 0,6 0 0 0 0,-5 0 0 0 0,1 0 0 0 0,-2 0 0 0 0,-2 0 0 0 0,-2 0 0 0 0,-4 0 0 0 0,-3 0 0 0 0,-5 0 0 0 0,-5 0 0 0 0,-5 0 0 0 0,-7 0 0 0 0,-6 0 0 0 0,-5 0 0 0 0,-6 0 0 0 0,-6 0 0 0 0,-3 0 0 0 0,-2 0 0 0 0,-5 0 0 0 0,-8 0 0 0 0,-14 0 0 0 0,-22 0 0 0 0,-26-2 0 0 0,-22-4 0 0 0,-27-6 0 0 0,-23-3 0 0 0,-17-2 0 0 0,-13-1 0 0 0,-6 0 0 0 0,-4 3 0 0 0,4 4 0 0 0,18 2 0 0 0,19 2 0 0 0,17 3 0 0 0,18 0 0 0 0,13 0 0 0 0,16 0 0 0 0,15 0 0 0 0,13 1 0 0 0,11-1 0 0 0,11 1 0 0 0,7 0 0 0 0,6 0 0 0 0,6 0 0 0 0,5-2 0 0 0,9-2 0 0 0,11 0 0 0 0,10-2 0 0 0,12-1 0 0 0,10-1 0 0 0,9 0 0 0 0,8-3 0 0 0,1-1 0 0 0,11 0 0 0 0,6 0 0 0 0,3-1 0 0 0,0-1 0 0 0,-5 1 0 0 0,-3 2 0 0 0,-3 0 0 0 0,-7 1 0 0 0,-3 1 0 0 0,-7 1 0 0 0,-8 2 0 0 0,-8 2 0 0 0,-7 2 0 0 0,-8 1 0 0 0,-7 1 0 0 0,-4 1 0 0 0,-4 1 0 0 0,-5 1 0 0 0,-2 0 0 0 0,-2 1 0 0 0,-2-2 0 0 0,-1-1 0 0 0,1-1 0 0 0,3-1 0 0 0,5-2 0 0 0,6-4 0 0 0,5 0 0 0 0,2-2 0 0 0,1 1 0 0 0,-3 0 0 0 0,-3 3 0 0 0,-3 0 0 0 0,-3 3 0 0 0,-5 1 0 0 0,-2 1 0 0 0,-4-1 0 0 0,-4-1 0 0 0,-5-2 0 0 0,-4-3 0 0 0,-4-4 0 0 0,-6-4 0 0 0,-3-3 0 0 0,-5-3 0 0 0,-4-4 0 0 0,-5-4 0 0 0,-3 1 0 0 0,-5-2 0 0 0,-2 1 0 0 0,0 2 0 0 0,0 2 0 0 0,4 5 0 0 0,5 5 0 0 0,7 3 0 0 0,6 4 0 0 0,6 3 0 0 0,6 3 0 0 0,5-1 0 0 0,4 1 0 0 0,6 1 0 0 0,7-1 0 0 0,8 0 0 0 0,7-2 0 0 0,10 0 0 0 0,7 0 0 0 0,5 1 0 0 0,4 0 0 0 0,3-2 0 0 0,0 0 0 0 0,1 0 0 0 0,-2 3 0 0 0,-5-1 0 0 0,-2 1 0 0 0,-7 2 0 0 0,-6 1 0 0 0,-7 1 0 0 0,-6 0 0 0 0,-4 1 0 0 0,-5 0 0 0 0,-2 1 0 0 0,-6-1 0 0 0,-6 0 0 0 0,-6 0 0 0 0,-4 0 0 0 0,-3 0 0 0 0,-4 0 0 0 0,-3 0 0 0 0,-3 0 0 0 0,-1 0 0 0 0,-4 0 0 0 0,-3 0 0 0 0,-3 0 0 0 0,0 0 0 0 0,1 0 0 0 0,4 0 0 0 0,5 0 0 0 0,3 0 0 0 0,4 0 0 0 0,7 0 0 0 0,9 0 0 0 0,6 0 0 0 0,9 0 0 0 0,4 0 0 0 0,3 0 0 0 0,1 0 0 0 0,-2 0 0 0 0,-1 0 0 0 0,-2 0 0 0 0,-2 0 0 0 0,-3 0 0 0 0,-1 0 0 0 0,-2 4 0 0 0,-2 8 0 0 0,-3 1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13522 10381 16383 0 0,'2'0'0'0'0,"2"0"0"0"0,4 0 0 0 0,2 0 0 0 0,2 0 0 0 0,2 0 0 0 0,1 0 0 0 0,3 0 0 0 0,3 0 0 0 0,3 0 0 0 0,-1 0 0 0 0,0 0 0 0 0,0 0 0 0 0,-1 0 0 0 0,-1 0 0 0 0,-2 0 0 0 0,1 0 0 0 0,2 0 0 0 0,-1 0 0 0 0,2 0 0 0 0,1 0 0 0 0,1 0 0 0 0,2 0 0 0 0,-2 0 0 0 0,0 0 0 0 0,0 0 0 0 0,-1 0 0 0 0,0 0 0 0 0,-1 0 0 0 0,0 0 0 0 0,-1 0 0 0 0,1 0 0 0 0,-2 0 0 0 0,0 0 0 0 0,0 0 0 0 0,0 0 0 0 0,-2 0 0 0 0,0 0 0 0 0,1 0 0 0 0,0 0 0 0 0,-1 0 0 0 0,2 0 0 0 0,-3 0 0 0 0,0 0 0 0 0,-2 0 0 0 0,-4 0 0 0 0,-1 0 0 0 0,-2 0 0 0 0,-1 0 0 0 0,1 0 0 0 0,4 0 0 0 0,2 0 0 0 0,4 0 0 0 0,2 0 0 0 0,4 0 0 0 0,1 0 0 0 0,1 0 0 0 0,1 0 0 0 0,0 0 0 0 0,-1 0 0 0 0,-1 0 0 0 0,-1 0 0 0 0,1 0 0 0 0,-1 0 0 0 0,-1 0 0 0 0,-1 0 0 0 0,-2 0 0 0 0,1 0 0 0 0,-2 0 0 0 0,2 0 0 0 0,-1 0 0 0 0,1 0 0 0 0,2 0 0 0 0,0 0 0 0 0,4 0 0 0 0,2 0 0 0 0,0 0 0 0 0,-2 0 0 0 0,-1 0 0 0 0,0 0 0 0 0,-1 0 0 0 0,-1 0 0 0 0,-1 0 0 0 0,1 0 0 0 0,-1 0 0 0 0,-1 0 0 0 0,2 0 0 0 0,-2 0 0 0 0,1 0 0 0 0,-2 0 0 0 0,1 0 0 0 0,-1 0 0 0 0,-1 0 0 0 0,0 0 0 0 0,0 0 0 0 0,-1 0 0 0 0,-3 0 0 0 0,-3 0 0 0 0,-2 0 0 0 0,-2 0 0 0 0,0 0 0 0 0,-1 0 0 0 0,2 0 0 0 0,1 0 0 0 0,2 0 0 0 0,-1 0 0 0 0,1 0 0 0 0,-1 0 0 0 0,-1 0 0 0 0,0 0 0 0 0,-1 0 0 0 0,1 0 0 0 0,-1 0 0 0 0,2 0 0 0 0,0 0 0 0 0,1 0 0 0 0,2 0 0 0 0,0 0 0 0 0,0 0 0 0 0,0 0 0 0 0,-1 0 0 0 0,0 0 0 0 0,-2 0 0 0 0,3 0 0 0 0,-1 0 0 0 0,0 0 0 0 0,2 0 0 0 0,2 0 0 0 0,-1 0 0 0 0,0 0 0 0 0,0 2 0 0 0,2-1 0 0 0,0 1 0 0 0,1 0 0 0 0,2-1 0 0 0,0 1 0 0 0,-2 0 0 0 0,0 0 0 0 0,-2 1 0 0 0,1 0 0 0 0,-1-1 0 0 0,0 1 0 0 0,0 0 0 0 0,-1 0 0 0 0,-1-2 0 0 0,2 1 0 0 0,0 0 0 0 0,0 0 0 0 0,0-1 0 0 0,-3 1 0 0 0,-1-1 0 0 0,-1-1 0 0 0,-2 0 0 0 0,-2 1 0 0 0,-2 0 0 0 0,0 0 0 0 0,-1 1 0 0 0,0-1 0 0 0,0 0 0 0 0,0 0 0 0 0,1-1 0 0 0,-1 0 0 0 0,0 0 0 0 0,1 0 0 0 0,0 0 0 0 0,-2 1 0 0 0,-2 2 0 0 0,-3 0 0 0 0,-3-1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13615 10012 16383 0 0,'0'-1'0'0'0,"0"-2"0"0"0,0-1 0 0 0,0-2 0 0 0,0-1 0 0 0,0-1 0 0 0,0 0 0 0 0,0 0 0 0 0,0 0 0 0 0,0 0 0 0 0,0 0 0 0 0,0 1 0 0 0,0-1 0 0 0,0 0 0 0 0,0 0 0 0 0,0 1 0 0 0,0-1 0 0 0,0 0 0 0 0,0 1 0 0 0,0-1 0 0 0,0 0 0 0 0,0 1 0 0 0,0-1 0 0 0,0 0 0 0 0,0 1 0 0 0,0-1 0 0 0,0 0 0 0 0,0 0 0 0 0,1 2 0 0 0,1 0 0 0 0,-1 0 0 0 0,1 0 0 0 0,-2-1 0 0 0,1 0 0 0 0,-1 0 0 0 0,2 0 0 0 0,-1 2 0 0 0,1-1 0 0 0,-1 0 0 0 0,0-1 0 0 0,0 0 0 0 0,-1 0 0 0 0,0 0 0 0 0,1 0 0 0 0,1 1 0 0 0,0 0 0 0 0,-1 0 0 0 0,0-1 0 0 0,-1 0 0 0 0,0 0 0 0 0,1 0 0 0 0,-1 0 0 0 0,0-1 0 0 0,-1 1 0 0 0,1 0 0 0 0,0-1 0 0 0,0 1 0 0 0,0-1 0 0 0,0 0 0 0 0,0 1 0 0 0,0 0 0 0 0,0 0 0 0 0,0-1 0 0 0,0 1 0 0 0,0 0 0 0 0,0-1 0 0 0,0 1 0 0 0,0-1 0 0 0,0 1 0 0 0,0-1 0 0 0,0 1 0 0 0,0-1 0 0 0,0 0 0 0 0,0 1 0 0 0,0 0 0 0 0,0-1 0 0 0,0 1 0 0 0,0-1 0 0 0,0 1 0 0 0,0-1 0 0 0,0 1 0 0 0,0 2 0 0 0,0 3 0 0 0,0 3 0 0 0,0 3 0 0 0,0 2 0 0 0,0 1 0 0 0,0 1 0 0 0,0 0 0 0 0,0 0 0 0 0,0 0 0 0 0,0-1 0 0 0,0 1 0 0 0,0 0 0 0 0,0-1 0 0 0,0 1 0 0 0,0-1 0 0 0,0 1 0 0 0,0-1 0 0 0,0 1 0 0 0,0-1 0 0 0,0 0 0 0 0,0 1 0 0 0,0 0 0 0 0,0-1 0 0 0,0 1 0 0 0,0-1 0 0 0,0 1 0 0 0,0-1 0 0 0,0 0 0 0 0,0 1 0 0 0,0-1 0 0 0,0 1 0 0 0,0-1 0 0 0,0 1 0 0 0,0-1 0 0 0,0 0 0 0 0,0 0 0 0 0,0 0 0 0 0,0 1 0 0 0,0-1 0 0 0,0 0 0 0 0,0 0 0 0 0,0 1 0 0 0,0-1 0 0 0,0 0 0 0 0,0 1 0 0 0,0-1 0 0 0,0 1 0 0 0,0-1 0 0 0,0 1 0 0 0,0-1 0 0 0,0 1 0 0 0,0-1 0 0 0,0 1 0 0 0,0-1 0 0 0,0 1 0 0 0,0-1 0 0 0,0 0 0 0 0,0 1 0 0 0,0-1 0 0 0,0 1 0 0 0,0 0 0 0 0,0-1 0 0 0,0 1 0 0 0,0-1 0 0 0,0 1 0 0 0,0-1 0 0 0,0 0 0 0 0,0 0 0 0 0,0 0 0 0 0,0 1 0 0 0,0-1 0 0 0,0 0 0 0 0,0 1 0 0 0,0-1 0 0 0,0 1 0 0 0,0 0 0 0 0,0-1 0 0 0,0 1 0 0 0,0-1 0 0 0,0 1 0 0 0,0 0 0 0 0,0-1 0 0 0,0 1 0 0 0,0-1 0 0 0,0 1 0 0 0,0-1 0 0 0,0 1 0 0 0,0 0 0 0 0,0-1 0 0 0,0 1 0 0 0,0-1 0 0 0,0 1 0 0 0,0-1 0 0 0,0 3 0 0 0,0-1 0 0 0,0 1 0 0 0,0-1 0 0 0,0 0 0 0 0,0-1 0 0 0,0 0 0 0 0,0-1 0 0 0,0 1 0 0 0,0-4 0 0 0,0-2 0 0 0,0-4 0 0 0,0-2 0 0 0,0-3 0 0 0,0-2 0 0 0,0-1 0 0 0,-1-2 0 0 0,-2 0 0 0 0,-1-1 0 0 0,0 1 0 0 0,-1-1 0 0 0,1 1 0 0 0,0-1 0 0 0,1 1 0 0 0,-1-1 0 0 0,1 1 0 0 0,1 1 0 0 0,0 1 0 0 0,1 1 0 0 0,-1 1 0 0 0,0 0 0 0 0,1 0 0 0 0,0 1 0 0 0,0-1 0 0 0,0 1 0 0 0,1 0 0 0 0,0-1 0 0 0,0 0 0 0 0,0 1 0 0 0,0-3 0 0 0,0 1 0 0 0,0-1 0 0 0,0-1 0 0 0,1 0 0 0 0,-3-1 0 0 0,0 1 0 0 0,0-2 0 0 0,1 1 0 0 0,0-1 0 0 0,0 1 0 0 0,1-1 0 0 0,0 1 0 0 0,0 1 0 0 0,0 0 0 0 0,0 0 0 0 0,0 0 0 0 0,0 2 0 0 0,0 0 0 0 0,0 1 0 0 0,0 0 0 0 0,0 0 0 0 0,0 1 0 0 0,0-1 0 0 0,0 1 0 0 0,0-1 0 0 0,0 1 0 0 0,0-1 0 0 0,0 0 0 0 0,0 1 0 0 0,0-1 0 0 0,0 1 0 0 0,0-1 0 0 0,0 1 0 0 0,0 0 0 0 0,0 0 0 0 0,0-1 0 0 0,0 1 0 0 0,0-1 0 0 0,0 1 0 0 0,0-1 0 0 0,0 1 0 0 0,0 0 0 0 0,0-1 0 0 0,0 1 0 0 0,0 0 0 0 0,0-3 0 0 0,0 1 0 0 0,0-1 0 0 0,0 1 0 0 0,0 0 0 0 0,0 1 0 0 0,0 0 0 0 0,0 1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13524 10793 16383 0 0,'1'0'0'0'0,"6"0"0"0"0,5 0 0 0 0,6 0 0 0 0,5 0 0 0 0,4 0 0 0 0,6 0 0 0 0,3 0 0 0 0,0 0 0 0 0,1 0 0 0 0,2 0 0 0 0,-1 0 0 0 0,2 0 0 0 0,0 0 0 0 0,-2 0 0 0 0,-3 0 0 0 0,-2 0 0 0 0,-1 0 0 0 0,0 0 0 0 0,-2 0 0 0 0,0 0 0 0 0,1 0 0 0 0,2 0 0 0 0,2 0 0 0 0,0 0 0 0 0,1 0 0 0 0,1 0 0 0 0,-1 0 0 0 0,0 0 0 0 0,-1 0 0 0 0,-3 0 0 0 0,-1 0 0 0 0,-1 0 0 0 0,-2 0 0 0 0,-2 0 0 0 0,-1 0 0 0 0,0 0 0 0 0,0 0 0 0 0,1 0 0 0 0,1 0 0 0 0,2 0 0 0 0,1 0 0 0 0,2 0 0 0 0,1 0 0 0 0,1-1 0 0 0,0-2 0 0 0,0 1 0 0 0,0 0 0 0 0,0 1 0 0 0,0-1 0 0 0,-2-1 0 0 0,1-1 0 0 0,-1 1 0 0 0,2-2 0 0 0,-2 0 0 0 0,0 0 0 0 0,1 0 0 0 0,-1 1 0 0 0,-1 0 0 0 0,-1 1 0 0 0,-1-2 0 0 0,0 1 0 0 0,-3 1 0 0 0,-1 0 0 0 0,0-1 0 0 0,0 0 0 0 0,1 0 0 0 0,1 1 0 0 0,2 1 0 0 0,1-1 0 0 0,0 0 0 0 0,0 1 0 0 0,-3 0 0 0 0,0 1 0 0 0,-2-1 0 0 0,1 0 0 0 0,1 0 0 0 0,-2 0 0 0 0,-1 1 0 0 0,-1-1 0 0 0,-2 0 0 0 0,-1 0 0 0 0,-2 1 0 0 0,-2 0 0 0 0,-3 0 0 0 0,-2 1 0 0 0,0 0 0 0 0,-1-2 0 0 0,0 1 0 0 0,0-1 0 0 0,0 1 0 0 0,0 0 0 0 0,-1 1 0 0 0,0-1 0 0 0,-1 1 0 0 0,0 0 0 0 0,1 0 0 0 0,2 0 0 0 0,2 0 0 0 0,0 0 0 0 0,1-1 0 0 0,1-1 0 0 0,-2 0 0 0 0,0 1 0 0 0,-2 0 0 0 0,-2 0 0 0 0,-1 1 0 0 0,0 0 0 0 0,-1 0 0 0 0,0 0 0 0 0,0 0 0 0 0,0 0 0 0 0,2 0 0 0 0,2 0 0 0 0,2 0 0 0 0,0 0 0 0 0,0 0 0 0 0,-2 0 0 0 0,-1 0 0 0 0,-2 0 0 0 0,1 0 0 0 0,-2 0 0 0 0,0 0 0 0 0,1 0 0 0 0,-1 0 0 0 0,0 0 0 0 0,0 0 0 0 0,1 0 0 0 0,-1 0 0 0 0,3 0 0 0 0,-1 0 0 0 0,1 0 0 0 0,-1 0 0 0 0,0 0 0 0 0,-1 0 0 0 0,0 0 0 0 0,-1 0 0 0 0,1 0 0 0 0,-1 0 0 0 0,-1 1 0 0 0,-2 2 0 0 0,0 0 0 0 0,-1 1 0 0 0,-1 1 0 0 0,-1 1 0 0 0,0 0 0 0 0,-3 2 0 0 0,-10 5 0 0 0,-1 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50.10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9361 0 0 0,'12'0'0'0'0,"11"0"0"0"0,32 0 0 0 0,19-7 0 0 0,115-1 0 0 0,50-6 0 0 0,4 0 0 0 0,-16 1 0 0 0,-33 4 0 0 0,-32 3 0 0 0,-24 3 0 0 0,-17 1 0 0 0,-17 2 0 0 0,-7 0 0 0 0,-2 1 0 0 0,-5-1 0 0 0,2 1 0 0 0,-3-1 0 0 0,-11 1 0 0 0,-11-1 0 0 0,-12 0 0 0 0,-9 0 0 0 0,-5 0 0 0 0,-5 0 0 0 0,-1 0 0 0 0,-1 6 0 0 0,0 2 0 0 0,1 0 0 0 0,-6 5 0 0 0,-14-1 0 0 0,-16 5 0 0 0,-14-1 0 0 0,-10-3 0 0 0,-8-4 0 0 0,-3-3 0 0 0,3 3 0 0 0,1 1 0 0 0,1-2 0 0 0,-1-2 0 0 0,-2-3 0 0 0,-1-1 0 0 0,0-1 0 0 0,-1 0 0 0 0,-7-2 0 0 0,-8 1 0 0 0,-8-1 0 0 0,-13 1 0 0 0,-6 0 0 0 0,-2 0 0 0 0,-1 0 0 0 0,8 0 0 0 0,10 0 0 0 0,10 0 0 0 0,1 0 0 0 0,3 0 0 0 0,-2 0 0 0 0,1 0 0 0 0,3 0 0 0 0,3 0 0 0 0,4 0 0 0 0,1 0 0 0 0,2 0 0 0 0,0 0 0 0 0,-5 0 0 0 0,-2 0 0 0 0,-6 0 0 0 0,-7 0 0 0 0,0 0 0 0 0,-2 0 0 0 0,2 0 0 0 0,5 0 0 0 0,-2 0 0 0 0,3 0 0 0 0,-3 0 0 0 0,2 0 0 0 0,-2 0 0 0 0,1 0 0 0 0,3 0 0 0 0,5 0 0 0 0,3 0 0 0 0,3 0 0 0 0,2 0 0 0 0,0 0 0 0 0,1 0 0 0 0,1 0 0 0 0,-1 0 0 0 0,0 0 0 0 0,0 0 0 0 0,6 0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13559 11065 16383 0 0,'1'0'0'0'0,"3"0"0"0"0,4 0 0 0 0,2 0 0 0 0,4 0 0 0 0,4 0 0 0 0,4 0 0 0 0,1 0 0 0 0,1 0 0 0 0,1 0 0 0 0,2 0 0 0 0,-2 0 0 0 0,0 0 0 0 0,-1 0 0 0 0,-4 0 0 0 0,-4 0 0 0 0,-3 0 0 0 0,-1 0 0 0 0,0 0 0 0 0,1 0 0 0 0,1 0 0 0 0,3 0 0 0 0,1 0 0 0 0,3 0 0 0 0,2 0 0 0 0,2 0 0 0 0,-1 0 0 0 0,1 0 0 0 0,0 0 0 0 0,0 0 0 0 0,-1 0 0 0 0,-1 0 0 0 0,0 0 0 0 0,-1 0 0 0 0,-1 0 0 0 0,-2 0 0 0 0,-1 0 0 0 0,1 0 0 0 0,1 0 0 0 0,-1 0 0 0 0,1 0 0 0 0,2 0 0 0 0,0 0 0 0 0,1 0 0 0 0,0 0 0 0 0,0 0 0 0 0,-1 0 0 0 0,-3 0 0 0 0,-3 0 0 0 0,-1 0 0 0 0,-1 0 0 0 0,2 0 0 0 0,1 0 0 0 0,3 0 0 0 0,2 0 0 0 0,0 0 0 0 0,2 0 0 0 0,0 0 0 0 0,2 0 0 0 0,1 0 0 0 0,0 0 0 0 0,1 0 0 0 0,-1 0 0 0 0,3 0 0 0 0,1 0 0 0 0,-2 0 0 0 0,-2 0 0 0 0,-2 0 0 0 0,-3 0 0 0 0,-1 0 0 0 0,-5 0 0 0 0,0 0 0 0 0,-2 0 0 0 0,1 0 0 0 0,2 0 0 0 0,1 0 0 0 0,0 0 0 0 0,1 0 0 0 0,-3 0 0 0 0,0 0 0 0 0,-3 0 0 0 0,1 0 0 0 0,-2 0 0 0 0,0 0 0 0 0,3 0 0 0 0,2 0 0 0 0,0 0 0 0 0,3 0 0 0 0,2 0 0 0 0,0-1 0 0 0,0-1 0 0 0,-2 0 0 0 0,0-1 0 0 0,-2 0 0 0 0,-1 1 0 0 0,-2-1 0 0 0,0 0 0 0 0,-1 0 0 0 0,1 0 0 0 0,1 0 0 0 0,-2 1 0 0 0,0 0 0 0 0,1 0 0 0 0,-2-1 0 0 0,1 1 0 0 0,-1 1 0 0 0,1 0 0 0 0,2 0 0 0 0,0 1 0 0 0,-1 0 0 0 0,2 0 0 0 0,1 0 0 0 0,-1-1 0 0 0,-1-1 0 0 0,0 1 0 0 0,0 0 0 0 0,0 0 0 0 0,-1 0 0 0 0,-1 1 0 0 0,1 0 0 0 0,0 0 0 0 0,2 0 0 0 0,2 0 0 0 0,0 0 0 0 0,-2 0 0 0 0,-3 0 0 0 0,-2 0 0 0 0,-2 0 0 0 0,0 0 0 0 0,0 0 0 0 0,1 0 0 0 0,0 0 0 0 0,3 0 0 0 0,0 0 0 0 0,0 0 0 0 0,2 0 0 0 0,-1 0 0 0 0,2 0 0 0 0,-1 0 0 0 0,0 0 0 0 0,-3 0 0 0 0,-2 0 0 0 0,-1 0 0 0 0,-2 0 0 0 0,0 0 0 0 0,-1 0 0 0 0,0 0 0 0 0,2 0 0 0 0,0 0 0 0 0,2-2 0 0 0,6 1 0 0 0,1-1 0 0 0,2 0 0 0 0,-1 1 0 0 0,-1 1 0 0 0,-2-1 0 0 0,-2 1 0 0 0,-3 0 0 0 0,-2 0 0 0 0,0 0 0 0 0,-2 0 0 0 0,0 0 0 0 0,-1 0 0 0 0,1 0 0 0 0,0 0 0 0 0,0 0 0 0 0,-1 2 0 0 0,-2 0 0 0 0,-1 3 0 0 0,-2-1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13547 11366 16383 0 0,'3'0'0'0'0,"7"0"0"0"0,3 0 0 0 0,3 0 0 0 0,6 0 0 0 0,1 0 0 0 0,2 0 0 0 0,2 0 0 0 0,0 0 0 0 0,0 0 0 0 0,1 0 0 0 0,0 0 0 0 0,2 0 0 0 0,-1 0 0 0 0,-1 0 0 0 0,-1 0 0 0 0,1 0 0 0 0,-1 0 0 0 0,0 0 0 0 0,1 0 0 0 0,-3 0 0 0 0,0 0 0 0 0,-2 0 0 0 0,-3 0 0 0 0,-2 0 0 0 0,-3 0 0 0 0,-2 0 0 0 0,1 0 0 0 0,0 0 0 0 0,3 0 0 0 0,3 0 0 0 0,2 0 0 0 0,3 0 0 0 0,2 0 0 0 0,0 0 0 0 0,1 0 0 0 0,0 0 0 0 0,0 0 0 0 0,1 0 0 0 0,-2 0 0 0 0,1 0 0 0 0,0 0 0 0 0,0 0 0 0 0,-1 0 0 0 0,1 0 0 0 0,-1 0 0 0 0,1 0 0 0 0,-1 0 0 0 0,1 0 0 0 0,1 0 0 0 0,2 0 0 0 0,1 0 0 0 0,3 0 0 0 0,0 0 0 0 0,0 0 0 0 0,2 0 0 0 0,1 0 0 0 0,1 0 0 0 0,0 0 0 0 0,1 0 0 0 0,0 0 0 0 0,1 0 0 0 0,-3 0 0 0 0,-3 0 0 0 0,-2 0 0 0 0,-5 0 0 0 0,-5 0 0 0 0,-5 0 0 0 0,-5 0 0 0 0,-3 0 0 0 0,-2 0 0 0 0,-2 0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13575 11735 16383 0 0,'1'0'0'0'0,"6"0"0"0"0,7 0 0 0 0,7 0 0 0 0,4 0 0 0 0,3 0 0 0 0,1 0 0 0 0,2 0 0 0 0,0 0 0 0 0,-4 0 0 0 0,-3 0 0 0 0,-1 0 0 0 0,-1 0 0 0 0,-1 0 0 0 0,2 0 0 0 0,1 0 0 0 0,2 0 0 0 0,0 0 0 0 0,1 0 0 0 0,3 0 0 0 0,1 0 0 0 0,1 0 0 0 0,1 0 0 0 0,1 0 0 0 0,2 0 0 0 0,1 0 0 0 0,2 0 0 0 0,-2 0 0 0 0,0 0 0 0 0,-1 0 0 0 0,-3 0 0 0 0,-2 0 0 0 0,-1 0 0 0 0,-2 0 0 0 0,0 0 0 0 0,-1 0 0 0 0,0 0 0 0 0,1 0 0 0 0,-1 0 0 0 0,0 0 0 0 0,0 0 0 0 0,1 0 0 0 0,-1 0 0 0 0,-1 0 0 0 0,-1 0 0 0 0,1 0 0 0 0,-1 0 0 0 0,1 0 0 0 0,1 0 0 0 0,0 0 0 0 0,1 0 0 0 0,-3 0 0 0 0,-1 0 0 0 0,-3 0 0 0 0,-4 0 0 0 0,-1 0 0 0 0,-1 0 0 0 0,0 0 0 0 0,0 0 0 0 0,3 0 0 0 0,0 0 0 0 0,1 0 0 0 0,-1 1 0 0 0,0 1 0 0 0,-2 0 0 0 0,-2-1 0 0 0,-3 1 0 0 0,1-2 0 0 0,-2 1 0 0 0,3-1 0 0 0,2 0 0 0 0,0 0 0 0 0,1 0 0 0 0,2-1 0 0 0,0 1 0 0 0,0 0 0 0 0,2 0 0 0 0,0 0 0 0 0,-1 0 0 0 0,2 0 0 0 0,0 0 0 0 0,-1 0 0 0 0,-1 0 0 0 0,-1 0 0 0 0,-1 0 0 0 0,1 0 0 0 0,-2 0 0 0 0,3 0 0 0 0,2 0 0 0 0,2 0 0 0 0,2 0 0 0 0,4 0 0 0 0,1 0 0 0 0,0 0 0 0 0,3 0 0 0 0,-1 0 0 0 0,-2 0 0 0 0,-4 0 0 0 0,-3 0 0 0 0,-4 0 0 0 0,-3 0 0 0 0,-3 0 0 0 0,-2 0 0 0 0,0 0 0 0 0,-1 0 0 0 0,1 0 0 0 0,0 0 0 0 0,-1 0 0 0 0,0 0 0 0 0,0 0 0 0 0,0 0 0 0 0,0 0 0 0 0,-1 0 0 0 0,0 0 0 0 0,-1 0 0 0 0,0 0 0 0 0,-1 0 0 0 0,1 0 0 0 0,-1 0 0 0 0,1 0 0 0 0,-1 0 0 0 0,1 0 0 0 0,-1 0 0 0 0,0 0 0 0 0,0 0 0 0 0,-1-1 0 0 0,0-1 0 0 0,0 1 0 0 0,0-1 0 0 0,-1 0 0 0 0,-1 0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13537 12048 16383 0 0,'1'0'0'0'0,"3"0"0"0"0,4 0 0 0 0,5 0 0 0 0,4 0 0 0 0,5 0 0 0 0,4 0 0 0 0,0 0 0 0 0,3 0 0 0 0,5 0 0 0 0,2 0 0 0 0,4 0 0 0 0,-1 0 0 0 0,1 0 0 0 0,0 0 0 0 0,0 0 0 0 0,0 0 0 0 0,-2 0 0 0 0,-1 0 0 0 0,-2 0 0 0 0,3 0 0 0 0,1 0 0 0 0,1 0 0 0 0,2 0 0 0 0,5 0 0 0 0,0 0 0 0 0,-1 0 0 0 0,1 0 0 0 0,-1 0 0 0 0,-1 0 0 0 0,1 0 0 0 0,-1 0 0 0 0,1 0 0 0 0,1 0 0 0 0,-3 0 0 0 0,0 0 0 0 0,-4 0 0 0 0,-4 0 0 0 0,-3 0 0 0 0,-5-1 0 0 0,-4-1 0 0 0,-1 0 0 0 0,-2 0 0 0 0,-2 1 0 0 0,1 1 0 0 0,0-2 0 0 0,1 0 0 0 0,1 0 0 0 0,5 1 0 0 0,1 0 0 0 0,6-2 0 0 0,4 0 0 0 0,4 1 0 0 0,3 0 0 0 0,2 1 0 0 0,2 0 0 0 0,0 1 0 0 0,1 0 0 0 0,-3 0 0 0 0,-4 0 0 0 0,-5 0 0 0 0,-5 0 0 0 0,-7 0 0 0 0,-4 0 0 0 0,-4 0 0 0 0,-2-1 0 0 0,-2-1 0 0 0,-1 0 0 0 0,0 1 0 0 0,1-1 0 0 0,1 2 0 0 0,1-1 0 0 0,0 1 0 0 0,-1 0 0 0 0,-2 0 0 0 0,2 0 0 0 0,1 1 0 0 0,0-1 0 0 0,1 0 0 0 0,0 0 0 0 0,0 0 0 0 0,-1 0 0 0 0,1 0 0 0 0,0 0 0 0 0,-1 0 0 0 0,0 0 0 0 0,-3 0 0 0 0,1 0 0 0 0,-2 0 0 0 0,1 0 0 0 0,0 0 0 0 0,1 0 0 0 0,0 0 0 0 0,0 0 0 0 0,-1 0 0 0 0,0 0 0 0 0,1 0 0 0 0,0 0 0 0 0,2 0 0 0 0,-2 0 0 0 0,3 0 0 0 0,0 0 0 0 0,-1 0 0 0 0,-1 0 0 0 0,1 0 0 0 0,-2 0 0 0 0,0 0 0 0 0,-1 0 0 0 0,-2 0 0 0 0,1 0 0 0 0,-1 0 0 0 0,-1 0 0 0 0,-1 0 0 0 0,-1 0 0 0 0,0 0 0 0 0,0 0 0 0 0,-1 0 0 0 0,0 0 0 0 0,1 0 0 0 0,-1 0 0 0 0,0 0 0 0 0,1 0 0 0 0,-1 0 0 0 0,1 0 0 0 0,-1 0 0 0 0,1 0 0 0 0,-1 0 0 0 0,1 0 0 0 0,-1 0 0 0 0,0 0 0 0 0,-1 0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13604 12392 16383 0 0,'2'0'0'0'0,"6"0"0"0"0,6 0 0 0 0,5 0 0 0 0,5 0 0 0 0,4 0 0 0 0,4 0 0 0 0,3 0 0 0 0,0 0 0 0 0,3 0 0 0 0,0 0 0 0 0,2 0 0 0 0,0 0 0 0 0,0 0 0 0 0,-2 0 0 0 0,0 0 0 0 0,-3 0 0 0 0,1 0 0 0 0,0 0 0 0 0,1 0 0 0 0,1 0 0 0 0,3 0 0 0 0,4 0 0 0 0,1 0 0 0 0,2 0 0 0 0,0 0 0 0 0,-2 0 0 0 0,-1 0 0 0 0,-5 0 0 0 0,-1 0 0 0 0,-3 0 0 0 0,-3 0 0 0 0,-3 0 0 0 0,1 0 0 0 0,0 0 0 0 0,-1 0 0 0 0,-1 0 0 0 0,2 0 0 0 0,0 0 0 0 0,-1 0 0 0 0,2 0 0 0 0,2 0 0 0 0,0 0 0 0 0,1 0 0 0 0,1 0 0 0 0,-1-1 0 0 0,1-2 0 0 0,-1 1 0 0 0,-2 1 0 0 0,0-2 0 0 0,-1 0 0 0 0,0 0 0 0 0,0 1 0 0 0,-1 1 0 0 0,2 1 0 0 0,2-1 0 0 0,0 1 0 0 0,-4 0 0 0 0,-4-1 0 0 0,-3-1 0 0 0,-5 0 0 0 0,-5 1 0 0 0,-2 0 0 0 0,-3 0 0 0 0,-2 1 0 0 0,2 0 0 0 0,0 0 0 0 0,1 0 0 0 0,2 0 0 0 0,2 0 0 0 0,3 0 0 0 0,3 0 0 0 0,4 0 0 0 0,3-1 0 0 0,3-2 0 0 0,3 1 0 0 0,0 0 0 0 0,-1 1 0 0 0,-1 0 0 0 0,0 1 0 0 0,-6 0 0 0 0,-3 0 0 0 0,-4 0 0 0 0,-4 0 0 0 0,-4 0 0 0 0,-1 0 0 0 0,-1 0 0 0 0,-1 0 0 0 0,-1 0 0 0 0,1 0 0 0 0,0 0 0 0 0,0 0 0 0 0,0 0 0 0 0,1 0 0 0 0,-1 0 0 0 0,0 0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13529 12682 16383 0 0,'1'0'0'0'0,"4"0"0"0"0,3 0 0 0 0,5 0 0 0 0,5 0 0 0 0,3 0 0 0 0,4 0 0 0 0,1 0 0 0 0,2 0 0 0 0,10 0 0 0 0,6 0 0 0 0,1 0 0 0 0,4 0 0 0 0,2 0 0 0 0,0 0 0 0 0,1 0 0 0 0,1 0 0 0 0,-1 0 0 0 0,-2 0 0 0 0,-1 0 0 0 0,0 0 0 0 0,1 0 0 0 0,3 0 0 0 0,3 0 0 0 0,0 0 0 0 0,3 0 0 0 0,1 0 0 0 0,-4 0 0 0 0,-1 0 0 0 0,-4 0 0 0 0,-3 0 0 0 0,-4 0 0 0 0,-2 0 0 0 0,-3 0 0 0 0,-2 0 0 0 0,0 0 0 0 0,-2 0 0 0 0,-2 0 0 0 0,0 0 0 0 0,-3 0 0 0 0,-1 0 0 0 0,0 0 0 0 0,1 0 0 0 0,0 0 0 0 0,-1 0 0 0 0,-1 0 0 0 0,2 0 0 0 0,1 0 0 0 0,2 0 0 0 0,-1 0 0 0 0,0 0 0 0 0,1 0 0 0 0,1 0 0 0 0,0 0 0 0 0,1 0 0 0 0,4 0 0 0 0,2 0 0 0 0,3 0 0 0 0,1 0 0 0 0,0-1 0 0 0,-2-2 0 0 0,0 1 0 0 0,-3 0 0 0 0,-2 1 0 0 0,-3 0 0 0 0,-2 1 0 0 0,0 0 0 0 0,-1 0 0 0 0,1 0 0 0 0,-1 0 0 0 0,-1 0 0 0 0,0 0 0 0 0,-2 0 0 0 0,-1 0 0 0 0,0 0 0 0 0,-2 0 0 0 0,-1 0 0 0 0,0 0 0 0 0,0 0 0 0 0,-1 0 0 0 0,-1 0 0 0 0,-3 0 0 0 0,-3 0 0 0 0,-3 0 0 0 0,-2 0 0 0 0,-3 0 0 0 0,-1 0 0 0 0,0 0 0 0 0,-1 0 0 0 0,0 0 0 0 0,0-1 0 0 0,0-1 0 0 0,0 1 0 0 0,2-1 0 0 0,2 1 0 0 0,4 1 0 0 0,1-1 0 0 0,0 1 0 0 0,5-1 0 0 0,1-2 0 0 0,1 1 0 0 0,3 0 0 0 0,-2 1 0 0 0,1 1 0 0 0,0-1 0 0 0,-1 1 0 0 0,0 0 0 0 0,-1 0 0 0 0,-2 0 0 0 0,-1 0 0 0 0,-2 0 0 0 0,0 0 0 0 0,-1 0 0 0 0,-1 0 0 0 0,-1 0 0 0 0,-2 0 0 0 0,-1 0 0 0 0,1 0 0 0 0,1 0 0 0 0,3 0 0 0 0,3 0 0 0 0,3 0 0 0 0,2 0 0 0 0,1 2 0 0 0,4 2 0 0 0,1 2 0 0 0,0 1 0 0 0,1 2 0 0 0,1 0 0 0 0,-2-1 0 0 0,0 0 0 0 0,-4-1 0 0 0,-1 1 0 0 0,-2-1 0 0 0,-2-3 0 0 0,-3 1 0 0 0,-1-1 0 0 0,-1-2 0 0 0,0 0 0 0 0,-2-1 0 0 0,-1-1 0 0 0,0 0 0 0 0,-1 0 0 0 0,-1 0 0 0 0,-1 0 0 0 0,-2-1 0 0 0,1 1 0 0 0,-1 0 0 0 0,1 0 0 0 0,0 0 0 0 0,2 0 0 0 0,2 0 0 0 0,1 0 0 0 0,1 0 0 0 0,0 0 0 0 0,0 0 0 0 0,-3 0 0 0 0,-1 0 0 0 0,-3 0 0 0 0,0 0 0 0 0,-1 0 0 0 0,-1 0 0 0 0,0 0 0 0 0,0 0 0 0 0,0 0 0 0 0,-2 0 0 0 0,-2 0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13648 13043 16383 0 0,'1'0'0'0'0,"3"0"0"0"0,6 0 0 0 0,8 0 0 0 0,4 0 0 0 0,5 0 0 0 0,4 0 0 0 0,4 0 0 0 0,3 0 0 0 0,0 0 0 0 0,2 0 0 0 0,2 0 0 0 0,0 0 0 0 0,-1 0 0 0 0,1 0 0 0 0,-1 0 0 0 0,0 0 0 0 0,-1 0 0 0 0,3 0 0 0 0,0 0 0 0 0,2 0 0 0 0,1 0 0 0 0,-1 0 0 0 0,-2 0 0 0 0,0 0 0 0 0,-2 0 0 0 0,-2 0 0 0 0,-2 0 0 0 0,0 0 0 0 0,-1 0 0 0 0,-3 0 0 0 0,-2 0 0 0 0,-1 0 0 0 0,-2 0 0 0 0,0 0 0 0 0,-1 0 0 0 0,0 0 0 0 0,0 0 0 0 0,3 0 0 0 0,0 0 0 0 0,0 0 0 0 0,0 0 0 0 0,-3 0 0 0 0,-3 0 0 0 0,-1 0 0 0 0,-1 0 0 0 0,-2 0 0 0 0,-1 0 0 0 0,-1 0 0 0 0,-3 0 0 0 0,0 0 0 0 0,-2 0 0 0 0,-2 0 0 0 0,-1 0 0 0 0,-2 0 0 0 0,0 0 0 0 0,-2 0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13540 13501 16383 0 0,'1'0'0'0'0,"5"0"0"0"0,3 0 0 0 0,7 0 0 0 0,5 0 0 0 0,6 0 0 0 0,5 0 0 0 0,4 0 0 0 0,0 0 0 0 0,2 0 0 0 0,0 0 0 0 0,1 0 0 0 0,3 0 0 0 0,-1 0 0 0 0,2 0 0 0 0,11 0 0 0 0,7 0 0 0 0,1 0 0 0 0,0 0 0 0 0,0 0 0 0 0,3 0 0 0 0,-1 0 0 0 0,-2 0 0 0 0,-3 0 0 0 0,-1 0 0 0 0,-3 0 0 0 0,-2 0 0 0 0,-2 0 0 0 0,-3 0 0 0 0,0 0 0 0 0,1 0 0 0 0,-1-1 0 0 0,0-2 0 0 0,2 1 0 0 0,-1 0 0 0 0,-2-1 0 0 0,0 0 0 0 0,-1 1 0 0 0,-2-2 0 0 0,1 1 0 0 0,0-2 0 0 0,-1 1 0 0 0,-1-2 0 0 0,-2 2 0 0 0,0 0 0 0 0,0 1 0 0 0,-1 2 0 0 0,0 0 0 0 0,0 1 0 0 0,-1 0 0 0 0,4 0 0 0 0,0 0 0 0 0,-2 0 0 0 0,-2 1 0 0 0,1-1 0 0 0,-1 0 0 0 0,0 0 0 0 0,-2 0 0 0 0,-2 0 0 0 0,-3 0 0 0 0,-4 0 0 0 0,-2 0 0 0 0,-2 0 0 0 0,-1 0 0 0 0,-2 0 0 0 0,1 0 0 0 0,-1 0 0 0 0,1 0 0 0 0,2 0 0 0 0,-2 0 0 0 0,2 0 0 0 0,-3 0 0 0 0,-2 0 0 0 0,-3 0 0 0 0,-3 0 0 0 0,0 0 0 0 0,-1 0 0 0 0,0 0 0 0 0,3 0 0 0 0,0 0 0 0 0,2 0 0 0 0,0 0 0 0 0,3 0 0 0 0,-1 0 0 0 0,1 0 0 0 0,1 0 0 0 0,1 0 0 0 0,3 1 0 0 0,-1 1 0 0 0,0 0 0 0 0,1 0 0 0 0,-1-1 0 0 0,0 0 0 0 0,-1 1 0 0 0,0 0 0 0 0,1 1 0 0 0,1 0 0 0 0,1 2 0 0 0,1-1 0 0 0,2 1 0 0 0,1 0 0 0 0,3 0 0 0 0,2 2 0 0 0,2-1 0 0 0,4 0 0 0 0,1 2 0 0 0,2 0 0 0 0,-2 1 0 0 0,1 0 0 0 0,-2 1 0 0 0,0-1 0 0 0,-2-2 0 0 0,-4 1 0 0 0,-3-2 0 0 0,-3 0 0 0 0,-7-1 0 0 0,-3-1 0 0 0,-2-2 0 0 0,-3-1 0 0 0,-1-1 0 0 0,2 0 0 0 0,2 0 0 0 0,0 0 0 0 0,2 1 0 0 0,3 1 0 0 0,0 0 0 0 0,-1-1 0 0 0,-2 0 0 0 0,-2 0 0 0 0,-2 0 0 0 0,-3-1 0 0 0,-1 0 0 0 0,0 0 0 0 0,1 0 0 0 0,0-1 0 0 0,4 1 0 0 0,1 0 0 0 0,2 0 0 0 0,-1 0 0 0 0,-1 0 0 0 0,-2 0 0 0 0,-1 0 0 0 0,-2 0 0 0 0,-2 0 0 0 0,-1 0 0 0 0,-1 0 0 0 0,1 0 0 0 0,0 0 0 0 0,1 0 0 0 0,3 0 0 0 0,1 0 0 0 0,1 0 0 0 0,0 0 0 0 0,-2 0 0 0 0,-2 0 0 0 0,-1 0 0 0 0,-1-1 0 0 0,-1-1 0 0 0,-1 1 0 0 0,0-1 0 0 0,0 1 0 0 0,0 1 0 0 0,1-1 0 0 0,-1 0 0 0 0,0-1 0 0 0,1 1 0 0 0,-1-1 0 0 0,0 0 0 0 0,-3-1 0 0 0,0-1 0 0 0,1 0 0 0 0,0-1 0 0 0,1-1 0 0 0,3-1 0 0 0,1-1 0 0 0,3 0 0 0 0,2 0 0 0 0,1-1 0 0 0,0 2 0 0 0,-3 0 0 0 0,-1 1 0 0 0,-2 0 0 0 0,-3 1 0 0 0,-1 0 0 0 0,0-1 0 0 0,0 0 0 0 0,0-1 0 0 0,-1 0 0 0 0,1-1 0 0 0,-1 0 0 0 0,0 1 0 0 0,-3 1 0 0 0,-2 1 0 0 0,-3 2 0 0 0,-3 1 0 0 0,0 2 0 0 0,-4 0 0 0 0,0 0 0 0 0,-2 0 0 0 0,-1 1 0 0 0,-6-1 0 0 0,-6 0 0 0 0,-6 0 0 0 0,-7 2 0 0 0,-3 1 0 0 0,-2-1 0 0 0,-1 0 0 0 0,1 1 0 0 0,2 0 0 0 0,5-1 0 0 0,0 0 0 0 0,3 0 0 0 0,3-2 0 0 0,2 1 0 0 0,2-1 0 0 0,2 1 0 0 0,2 1 0 0 0,2-1 0 0 0,3 1 0 0 0,3-1 0 0 0,3-1 0 0 0,2 1 0 0 0,1-1 0 0 0,1 0 0 0 0,0 0 0 0 0,0 0 0 0 0,-1 0 0 0 0,-1-1 0 0 0,0 1 0 0 0,0 0 0 0 0,0 0 0 0 0,1 0 0 0 0,0 0 0 0 0,1 0 0 0 0,-1 0 0 0 0,1 0 0 0 0,-2 0 0 0 0,-3-1 0 0 0,-1-1 0 0 0,-3 0 0 0 0,-5-1 0 0 0,0 0 0 0 0,-1-1 0 0 0,3 0 0 0 0,2 1 0 0 0,2-1 0 0 0,3 1 0 0 0,1 1 0 0 0,2-1 0 0 0,1 0 0 0 0,1 1 0 0 0,-2 1 0 0 0,-2-2 0 0 0,-2 1 0 0 0,-1-1 0 0 0,-4-1 0 0 0,-1 1 0 0 0,0 1 0 0 0,-2 1 0 0 0,0-1 0 0 0,-2 0 0 0 0,1 0 0 0 0,3 1 0 0 0,1 0 0 0 0,2 0 0 0 0,0 1 0 0 0,-2 0 0 0 0,-3-2 0 0 0,-2 0 0 0 0,-4 0 0 0 0,-4 1 0 0 0,-7 0 0 0 0,-3-2 0 0 0,-4 1 0 0 0,-3-1 0 0 0,-4 2 0 0 0,-1 0 0 0 0,-1 0 0 0 0,-1 0 0 0 0,2 1 0 0 0,1 0 0 0 0,3 1 0 0 0,2-1 0 0 0,3 0 0 0 0,2 0 0 0 0,1 0 0 0 0,-2 0 0 0 0,0 0 0 0 0,-2 0 0 0 0,-3 0 0 0 0,-4 0 0 0 0,-4 0 0 0 0,-4 0 0 0 0,-3 0 0 0 0,0 0 0 0 0,-2 0 0 0 0,1 0 0 0 0,0 0 0 0 0,1 0 0 0 0,0 0 0 0 0,1-2 0 0 0,2 0 0 0 0,4-2 0 0 0,3-1 0 0 0,3 2 0 0 0,1-2 0 0 0,2 1 0 0 0,2 1 0 0 0,2 1 0 0 0,2-2 0 0 0,0 1 0 0 0,1 1 0 0 0,2 0 0 0 0,1 1 0 0 0,2-1 0 0 0,0 0 0 0 0,2 0 0 0 0,1 0 0 0 0,-1-1 0 0 0,1 0 0 0 0,1 1 0 0 0,1 0 0 0 0,3 1 0 0 0,1 0 0 0 0,1 1 0 0 0,-1-2 0 0 0,2 0 0 0 0,-1 0 0 0 0,1-1 0 0 0,-4 0 0 0 0,-1 1 0 0 0,-1-2 0 0 0,1 1 0 0 0,0 0 0 0 0,0 1 0 0 0,1-1 0 0 0,0 0 0 0 0,0 1 0 0 0,-2 1 0 0 0,0 0 0 0 0,-3 0 0 0 0,1 1 0 0 0,0 0 0 0 0,3 0 0 0 0,3 0 0 0 0,2 0 0 0 0,2 0 0 0 0,2 0 0 0 0,1 0 0 0 0,1 0 0 0 0,1 0 0 0 0,1 0 0 0 0,-1 0 0 0 0,2 0 0 0 0,1 0 0 0 0,1 0 0 0 0,0 0 0 0 0,1 0 0 0 0,1 0 0 0 0,-1 0 0 0 0,2 0 0 0 0,-1 0 0 0 0,0 0 0 0 0,1 0 0 0 0,0 0 0 0 0,0 0 0 0 0,3-1 0 0 0,0-1 0 0 0,3-1 0 0 0,0-1 0 0 0,1 0 0 0 0,1 0 0 0 0,-1-1 0 0 0,-2 1 0 0 0,0-1 0 0 0,0-1 0 0 0,0 1 0 0 0,1-1 0 0 0,0 0 0 0 0,1 0 0 0 0,0-1 0 0 0,1 0 0 0 0,0 0 0 0 0,0 0 0 0 0,0 1 0 0 0,0 0 0 0 0,1 0 0 0 0,0-1 0 0 0,1 0 0 0 0,-1 0 0 0 0,1 0 0 0 0,0-1 0 0 0,1 1 0 0 0,-1-1 0 0 0,0 1 0 0 0,0-1 0 0 0,0 0 0 0 0,0 1 0 0 0,0-1 0 0 0,0 0 0 0 0,0 1 0 0 0,0-1 0 0 0,0 0 0 0 0,0 1 0 0 0,0-1 0 0 0,0 0 0 0 0,0 1 0 0 0,0-1 0 0 0,0 0 0 0 0,0 1 0 0 0,0-1 0 0 0,0 1 0 0 0,0-1 0 0 0,0 1 0 0 0,0-1 0 0 0,0 0 0 0 0,0 0 0 0 0,1 2 0 0 0,1 0 0 0 0,-1 0 0 0 0,1 0 0 0 0,0-1 0 0 0,0 0 0 0 0,2-1 0 0 0,-1 1 0 0 0,1-1 0 0 0,-1 0 0 0 0,0-1 0 0 0,0-1 0 0 0,0 1 0 0 0,1-1 0 0 0,-1 1 0 0 0,-1 1 0 0 0,2-2 0 0 0,-1 0 0 0 0,-1 1 0 0 0,0 0 0 0 0,0-2 0 0 0,0 1 0 0 0,0 0 0 0 0,1 0 0 0 0,0 2 0 0 0,-1-1 0 0 0,0 1 0 0 0,-2 1 0 0 0,1-1 0 0 0,-1 0 0 0 0,0 1 0 0 0,0 0 0 0 0,0-1 0 0 0,0 1 0 0 0,0-1 0 0 0,0 1 0 0 0,0-1 0 0 0,0 1 0 0 0,0-1 0 0 0,0 1 0 0 0,0-1 0 0 0,0 1 0 0 0,0-1 0 0 0,0 1 0 0 0,0-1 0 0 0,0 0 0 0 0,0-1 0 0 0,-2 1 0 0 0,1-1 0 0 0,-1 1 0 0 0,0 0 0 0 0,-1 1 0 0 0,1-1 0 0 0,-1 0 0 0 0,0 1 0 0 0,0-1 0 0 0,-1-1 0 0 0,0-1 0 0 0,1 0 0 0 0,0 1 0 0 0,0 0 0 0 0,0 1 0 0 0,-1-2 0 0 0,0 0 0 0 0,2 1 0 0 0,-1-1 0 0 0,0 0 0 0 0,0 0 0 0 0,0 0 0 0 0,1-1 0 0 0,0 0 0 0 0,0 1 0 0 0,0-1 0 0 0,-1 0 0 0 0,1-1 0 0 0,0 0 0 0 0,-1 1 0 0 0,1 1 0 0 0,0 1 0 0 0,1 1 0 0 0,-1 0 0 0 0,0 0 0 0 0,1 1 0 0 0,-1 0 0 0 0,2-1 0 0 0,-2 1 0 0 0,0 0 0 0 0,0 0 0 0 0,1-2 0 0 0,0-1 0 0 0,0 0 0 0 0,-1 0 0 0 0,-2-3 0 0 0,1 1 0 0 0,-1-2 0 0 0,-1 0 0 0 0,-2 2 0 0 0,2 3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13553 13717 16383 0 0,'4'0'0'0'0,"5"0"0"0"0,9 0 0 0 0,3 0 0 0 0,6 0 0 0 0,6 0 0 0 0,4 0 0 0 0,4 0 0 0 0,4 0 0 0 0,1 0 0 0 0,0 0 0 0 0,-1 0 0 0 0,1 0 0 0 0,2 0 0 0 0,2 0 0 0 0,1 0 0 0 0,5 0 0 0 0,1 0 0 0 0,1 0 0 0 0,-3 0 0 0 0,-2 0 0 0 0,-3 0 0 0 0,0 0 0 0 0,-3 0 0 0 0,-2 0 0 0 0,-1 0 0 0 0,-3 0 0 0 0,2 0 0 0 0,-2 0 0 0 0,-1 0 0 0 0,0 0 0 0 0,-1 0 0 0 0,-2 0 0 0 0,0 0 0 0 0,-2 0 0 0 0,-1 0 0 0 0,2 0 0 0 0,1 0 0 0 0,3 0 0 0 0,3 0 0 0 0,-1 0 0 0 0,1 0 0 0 0,-1 0 0 0 0,-1-2 0 0 0,-2 0 0 0 0,-4 0 0 0 0,-2 0 0 0 0,-3 1 0 0 0,-1-2 0 0 0,-2 1 0 0 0,3 0 0 0 0,-1 0 0 0 0,1 1 0 0 0,-1 0 0 0 0,2-1 0 0 0,2 0 0 0 0,3 0 0 0 0,2-1 0 0 0,0-1 0 0 0,5 1 0 0 0,3-1 0 0 0,0 1 0 0 0,0-1 0 0 0,-3 1 0 0 0,-3-1 0 0 0,-3 1 0 0 0,-3 0 0 0 0,-2 0 0 0 0,-3 0 0 0 0,-1 0 0 0 0,-1-1 0 0 0,-2 2 0 0 0,-1 0 0 0 0,-1-1 0 0 0,-3 1 0 0 0,-5 0 0 0 0,-2 0 0 0 0,-3 1 0 0 0,-2 1 0 0 0,0 0 0 0 0,-1-2 0 0 0,0 1 0 0 0,-1-1 0 0 0,1 1 0 0 0,2 0 0 0 0,2 0 0 0 0,2 0 0 0 0,2-1 0 0 0,5 0 0 0 0,2 0 0 0 0,0 0 0 0 0,-1 0 0 0 0,3-1 0 0 0,-1 2 0 0 0,0 0 0 0 0,-3 0 0 0 0,-2 1 0 0 0,-2 0 0 0 0,-3 0 0 0 0,-3 0 0 0 0,-1 0 0 0 0,-1 0 0 0 0,-1 0 0 0 0,0 0 0 0 0,0 0 0 0 0,0 0 0 0 0,2 0 0 0 0,4 0 0 0 0,2 0 0 0 0,4 0 0 0 0,3 0 0 0 0,1 0 0 0 0,-1 0 0 0 0,-3 0 0 0 0,-3 0 0 0 0,-3 0 0 0 0,-3 0 0 0 0,-1 0 0 0 0,-2 0 0 0 0,0 0 0 0 0,0 0 0 0 0,0 0 0 0 0,0 0 0 0 0,1 0 0 0 0,-3 2 0 0 0,1-1 0 0 0,0 1 0 0 0,-2 0 0 0 0,0 2 0 0 0,-4 2 0 0 0,0 1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13529 14003 16383 0 0,'0'-1'0'0'0,"1"-1"0"0"0,4 0 0 0 0,3 1 0 0 0,3 0 0 0 0,7 1 0 0 0,3 0 0 0 0,5 0 0 0 0,4 0 0 0 0,8 0 0 0 0,2 0 0 0 0,3 0 0 0 0,0 0 0 0 0,5 0 0 0 0,3 0 0 0 0,2 0 0 0 0,2 0 0 0 0,0 0 0 0 0,3 0 0 0 0,1 0 0 0 0,2 0 0 0 0,0 0 0 0 0,-1 0 0 0 0,1 0 0 0 0,-1 0 0 0 0,2 0 0 0 0,-1 0 0 0 0,-1 0 0 0 0,-5 0 0 0 0,-2 0 0 0 0,-3 0 0 0 0,-3 0 0 0 0,-6 0 0 0 0,-2 0 0 0 0,-1 0 0 0 0,0 0 0 0 0,2 0 0 0 0,4 0 0 0 0,1 0 0 0 0,3 0 0 0 0,1 0 0 0 0,0 0 0 0 0,-1 0 0 0 0,-3 0 0 0 0,-2 0 0 0 0,-3 0 0 0 0,-2 0 0 0 0,-1 0 0 0 0,-2 0 0 0 0,1 0 0 0 0,-2-2 0 0 0,-4 0 0 0 0,-2 0 0 0 0,-5 1 0 0 0,-3-1 0 0 0,-2 2 0 0 0,-2-2 0 0 0,0 0 0 0 0,0 0 0 0 0,0 1 0 0 0,0 0 0 0 0,0 0 0 0 0,0 1 0 0 0,1 0 0 0 0,0 0 0 0 0,0 0 0 0 0,-2 0 0 0 0,1 0 0 0 0,2 0 0 0 0,-2 0 0 0 0,-1 0 0 0 0,0 0 0 0 0,1 0 0 0 0,0 0 0 0 0,2 0 0 0 0,1 0 0 0 0,0 0 0 0 0,3-2 0 0 0,2 0 0 0 0,0 0 0 0 0,2 0 0 0 0,0 1 0 0 0,1 0 0 0 0,1-1 0 0 0,-2 0 0 0 0,-3 0 0 0 0,0 0 0 0 0,1 1 0 0 0,-3 1 0 0 0,0-1 0 0 0,-1 1 0 0 0,-1 0 0 0 0,0 0 0 0 0,0 0 0 0 0,1 0 0 0 0,-1 1 0 0 0,-2-1 0 0 0,-3 0 0 0 0,1 0 0 0 0,-1 0 0 0 0,1 0 0 0 0,0 0 0 0 0,-2 0 0 0 0,1-2 0 0 0,0 0 0 0 0,1 0 0 0 0,1 1 0 0 0,0 0 0 0 0,0 0 0 0 0,1-1 0 0 0,-2 0 0 0 0,-1 1 0 0 0,-2-1 0 0 0,0 1 0 0 0,-1 1 0 0 0,-2-1 0 0 0,0 1 0 0 0,-2 0 0 0 0,3 0 0 0 0,-1 0 0 0 0,0 0 0 0 0,0 1 0 0 0,0-1 0 0 0,-1 0 0 0 0,0 0 0 0 0,0 0 0 0 0,-1 0 0 0 0,1 0 0 0 0,-1 0 0 0 0,1 0 0 0 0,-1 0 0 0 0,0 0 0 0 0,1 0 0 0 0,-1 0 0 0 0,0 0 0 0 0,1 0 0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19606 10237 0 0 0,'6'0'0'0'0,"8"0"0"0"0,9 0 0 0 0,11 0 0 0 0,27 0 0 0 0,26 0 0 0 0,17 0 0 0 0,4 0 0 0 0,-4 0 0 0 0,-8 0 0 0 0,-13 0 0 0 0,-16 0 0 0 0,-5 0 0 0 0,-2 0 0 0 0,1 0 0 0 0,4 0 0 0 0,2 6 0 0 0,2 2 0 0 0,3 0 0 0 0,-6-1 0 0 0,-7-3 0 0 0,-8-1 0 0 0,0-2 0 0 0,4 0 0 0 0,-2-1 0 0 0,3 0 0 0 0,-1-1 0 0 0,57 1 0 0 0,16 0 0 0 0,-13-7 0 0 0,-21-1 0 0 0,-19 0 0 0 0,-17 2 0 0 0,-12 1 0 0 0,-7 2 0 0 0,-5 2 0 0 0,30 0 0 0 0,16 1 0 0 0,0 1 0 0 0,-6-1 0 0 0,-10 0 0 0 0,-10 1 0 0 0,-8-1 0 0 0,-5 0 0 0 0,-4 0 0 0 0,-1 0 0 0 0,-2 0 0 0 0,13 0 0 0 0,4 0 0 0 0,1 0 0 0 0,170-6 0 0 0,66-9 0 0 0,-9-1 0 0 0,-46 2 0 0 0,-57 3 0 0 0,-51 4 0 0 0,-42 2 0 0 0,-28 3 0 0 0,-17 2 0 0 0,-9 0 0 0 0,-4 1 0 0 0,1-1 0 0 0,2 1 0 0 0,2-1 0 0 0,3 1 0 0 0,1-1 0 0 0,2 0 0 0 0,0 0 0 0 0,1 0 0 0 0,0 0 0 0 0,0 0 0 0 0,6 0 0 0 0,8 0 0 0 0,15 0 0 0 0,13 0 0 0 0,13 0 0 0 0,10 0 0 0 0,5 0 0 0 0,3 0 0 0 0,-4 0 0 0 0,-2 0 0 0 0,0 0 0 0 0,8 0 0 0 0,8-6 0 0 0,10-3 0 0 0,1 2 0 0 0,3 0 0 0 0,3 3 0 0 0,4 7 0 0 0,2 4 0 0 0,-4 0 0 0 0,-20-1 0 0 0,-17-1 0 0 0,-21-2 0 0 0,-17-7 0 0 0,-13-3 0 0 0,-10-1 0 0 0,2 2 0 0 0,4 1 0 0 0,8 2 0 0 0,13 1 0 0 0,7 1 0 0 0,10 1 0 0 0,-4 0 0 0 0,-9 0 0 0 0,-11 1 0 0 0,-3-1 0 0 0,7 0 0 0 0,5 7 0 0 0,3 1 0 0 0,1 0 0 0 0,-5-2 0 0 0,-9-8 0 0 0,-8-3 0 0 0,-6-1 0 0 0,-6 0 0 0 0,4 1 0 0 0,0 2 0 0 0,5 1 0 0 0,6 1 0 0 0,13 1 0 0 0,7 6 0 0 0,53 3 0 0 0,73-1 0 0 0,27-1 0 0 0,-13-3 0 0 0,-30-1 0 0 0,-35-1 0 0 0,-36-1 0 0 0,-25-1 0 0 0,53-7 0 0 0,8 5 0 0 0,-15-5 0 0 0,-24 0 0 0 0,-25 1 0 0 0,-21 1 0 0 0,-15 2 0 0 0,-3 1 0 0 0,2 1 0 0 0,5 1 0 0 0,6 0 0 0 0,5-6 0 0 0,11-2 0 0 0,4 1 0 0 0,13 1 0 0 0,10 1 0 0 0,0 2 0 0 0,-6 2 0 0 0,-12 0 0 0 0,-15 1 0 0 0,-7 1 0 0 0,-8-1 0 0 0,-7 0 0 0 0,1 1 0 0 0,-2-1 0 0 0,-3 0 0 0 0,-2 0 0 0 0,-3 0 0 0 0,-1 0 0 0 0,-1 0 0 0 0,-1 0 0 0 0,0-6 0 0 0,0-3 0 0 0,0 2 0 0 0,0 0 0 0 0,0 9 0 0 0,1 3 0 0 0,-1 2 0 0 0,1-1 0 0 0,-7-8 0 0 0,-2-3 0 0 0,1-1 0 0 0,1 0 0 0 0,2 2 0 0 0,2 1 0 0 0,-18 1 0 0 0,-11 2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13568 14335 16383 0 0,'3'0'0'0'0,"4"0"0"0"0,7 0 0 0 0,8 0 0 0 0,4 0 0 0 0,5 0 0 0 0,9 0 0 0 0,2 0 0 0 0,4 0 0 0 0,0 0 0 0 0,2 0 0 0 0,2 0 0 0 0,-1 0 0 0 0,0 0 0 0 0,2 0 0 0 0,-2 0 0 0 0,1 0 0 0 0,-2 0 0 0 0,0 0 0 0 0,2 0 0 0 0,0 0 0 0 0,3 0 0 0 0,-3-2 0 0 0,-2 0 0 0 0,-2 0 0 0 0,-5 0 0 0 0,-4 1 0 0 0,-2 0 0 0 0,-2 1 0 0 0,-2 0 0 0 0,0 0 0 0 0,2 0 0 0 0,3-2 0 0 0,1 0 0 0 0,1 0 0 0 0,2 0 0 0 0,0 1 0 0 0,0 0 0 0 0,1 1 0 0 0,-1-1 0 0 0,0 1 0 0 0,1 1 0 0 0,-1-1 0 0 0,0 0 0 0 0,0 0 0 0 0,0 0 0 0 0,-2 0 0 0 0,-1 0 0 0 0,1 0 0 0 0,-2 0 0 0 0,-1 0 0 0 0,2-2 0 0 0,0 0 0 0 0,-1 0 0 0 0,0 0 0 0 0,1 1 0 0 0,-1 0 0 0 0,-2 1 0 0 0,-4-1 0 0 0,-5 1 0 0 0,-3 0 0 0 0,-2 1 0 0 0,-3-1 0 0 0,0 0 0 0 0,-1 0 0 0 0,2 0 0 0 0,-1 0 0 0 0,-1 0 0 0 0,4 0 0 0 0,0 0 0 0 0,-1 0 0 0 0,0 0 0 0 0,1 0 0 0 0,-2 0 0 0 0,-1 0 0 0 0,2 0 0 0 0,-1 0 0 0 0,1 0 0 0 0,-1 0 0 0 0,-1 0 0 0 0,0 0 0 0 0,-1 0 0 0 0,-1 0 0 0 0,1 0 0 0 0,-1 0 0 0 0,3 0 0 0 0,1 0 0 0 0,2 0 0 0 0,0 0 0 0 0,-1 0 0 0 0,-1 0 0 0 0,0 0 0 0 0,-1-2 0 0 0,-1 0 0 0 0,0 1 0 0 0,-2-1 0 0 0,0 1 0 0 0,-1 0 0 0 0,1 1 0 0 0,1 0 0 0 0,-2-1 0 0 0,1-1 0 0 0,1 0 0 0 0,2 1 0 0 0,0 0 0 0 0,1 1 0 0 0,2-2 0 0 0,-1 0 0 0 0,1 0 0 0 0,-1 1 0 0 0,2 0 0 0 0,0 0 0 0 0,0-1 0 0 0,0 0 0 0 0,-3 0 0 0 0,-3 0 0 0 0,-3 1 0 0 0,-3 1 0 0 0,-1-1 0 0 0,-1 1 0 0 0,-1 0 0 0 0,-1 0 0 0 0,1 1 0 0 0,0-1 0 0 0,2 0 0 0 0,2 0 0 0 0,0 0 0 0 0,0 0 0 0 0,0 0 0 0 0,-2 0 0 0 0,0 0 0 0 0,-1 0 0 0 0,0 0 0 0 0,-1 0 0 0 0,0 0 0 0 0,1 0 0 0 0,-1 0 0 0 0,0 0 0 0 0,2 0 0 0 0,1 0 0 0 0,0 0 0 0 0,-1 0 0 0 0,-1 0 0 0 0,1 0 0 0 0,-3 0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14460 14811 16383 0 0,'1'0'0'0'0,"2"-3"0"0"0,3-3 0 0 0,6-9 0 0 0,5-6 0 0 0,0-7 0 0 0,-2-1 0 0 0,-2-2 0 0 0,-2-1 0 0 0,-1-2 0 0 0,-2 2 0 0 0,-3 4 0 0 0,-2 5 0 0 0,-1 5 0 0 0,-3 6 0 0 0,-2 5 0 0 0,-5 6 0 0 0,-5 9 0 0 0,-5 8 0 0 0,-4 6 0 0 0,-3 6 0 0 0,-2 6 0 0 0,1 4 0 0 0,0 2 0 0 0,2 1 0 0 0,1-1 0 0 0,4-3 0 0 0,4-6 0 0 0,4-5 0 0 0,4-7 0 0 0,3-6 0 0 0,2-2 0 0 0,7-4 0 0 0,9-7 0 0 0,12-8 0 0 0,14-12 0 0 0,12-13 0 0 0,12-12 0 0 0,6-8 0 0 0,-3 0 0 0 0,-1-3 0 0 0,-1 1 0 0 0,-4 3 0 0 0,-5 2 0 0 0,-8 6 0 0 0,-9 7 0 0 0,-8 8 0 0 0,-8 7 0 0 0,-6 6 0 0 0,-6 7 0 0 0,-5 6 0 0 0,-7 8 0 0 0,-6 11 0 0 0,-6 7 0 0 0,-2 7 0 0 0,-2 2 0 0 0,1 1 0 0 0,1-3 0 0 0,2-3 0 0 0,3-5 0 0 0,3-5 0 0 0,1-4 0 0 0,2-6 0 0 0,6-8 0 0 0,6-9 0 0 0,6-8 0 0 0,6-8 0 0 0,7-8 0 0 0,4-4 0 0 0,0-1 0 0 0,0 1 0 0 0,-3 4 0 0 0,-4 5 0 0 0,-5 6 0 0 0,-5 7 0 0 0,-3 6 0 0 0,-5 5 0 0 0,-4 5 0 0 0,-5 3 0 0 0,-2 3 0 0 0,-4 0 0 0 0,1-1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14077 11989 16383 0 0,'0'-4'0'0'0,"0"-1"0"0"0,0 10 0 0 0,0 14 0 0 0,0 18 0 0 0,0 17 0 0 0,0 7 0 0 0,0 2 0 0 0,0 0 0 0 0,0-7 0 0 0,0-7 0 0 0,0-12 0 0 0,0-15 0 0 0,0-23 0 0 0,0-38 0 0 0,5-36 0 0 0,11-44 0 0 0,10-40 0 0 0,10-15 0 0 0,6-17 0 0 0,8-9 0 0 0,4-4 0 0 0,0 2 0 0 0,-1 11 0 0 0,-7 28 0 0 0,-8 24 0 0 0,-5 17 0 0 0,-7 15 0 0 0,-5 11 0 0 0,-4 9 0 0 0,-6 8 0 0 0,-3 8 0 0 0,-5 7 0 0 0,-1 7 0 0 0,-3 9 0 0 0,1 6 0 0 0,-1 5 0 0 0,0 6 0 0 0,0 4 0 0 0,1 3 0 0 0,-1 3 0 0 0,1 3 0 0 0,0 0 0 0 0,0 2 0 0 0,0 1 0 0 0,0 3 0 0 0,0 1 0 0 0,-1 3 0 0 0,-2 3 0 0 0,-1 2 0 0 0,-2 4 0 0 0,-2 12 0 0 0,-2 10 0 0 0,-2 13 0 0 0,-3 16 0 0 0,-6 13 0 0 0,-3 14 0 0 0,-5 15 0 0 0,-2 10 0 0 0,-1 5 0 0 0,2-7 0 0 0,2-5 0 0 0,3-5 0 0 0,2-3 0 0 0,3-5 0 0 0,0-5 0 0 0,4-3 0 0 0,3-7 0 0 0,2-4 0 0 0,2-5 0 0 0,4-8 0 0 0,1-8 0 0 0,3-7 0 0 0,0-8 0 0 0,2-6 0 0 0,-1-7 0 0 0,1-3 0 0 0,-1-4 0 0 0,1-1 0 0 0,-1 0 0 0 0,0 2 0 0 0,0 2 0 0 0,0 4 0 0 0,0 3 0 0 0,0 4 0 0 0,0 5 0 0 0,0 3 0 0 0,0 5 0 0 0,0 2 0 0 0,0 2 0 0 0,0 0 0 0 0,0 1 0 0 0,0-2 0 0 0,0-3 0 0 0,0-3 0 0 0,0-4 0 0 0,0-6 0 0 0,0-6 0 0 0,0-4 0 0 0,0-3 0 0 0,0-2 0 0 0,0-6 0 0 0,-3-10 0 0 0,-5-10 0 0 0,-5-15 0 0 0,-4-8 0 0 0,-2-9 0 0 0,-3-5 0 0 0,0-3 0 0 0,-1-1 0 0 0,1 6 0 0 0,2 6 0 0 0,5 9 0 0 0,4 9 0 0 0,5 10 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18277 9046 16383 0 0,'3'0'0'0'0,"1"0"0"0"0,2 0 0 0 0,1 0 0 0 0,2 0 0 0 0,3 0 0 0 0,1 0 0 0 0,4 0 0 0 0,4 0 0 0 0,1 0 0 0 0,3 0 0 0 0,2 0 0 0 0,2 0 0 0 0,0 0 0 0 0,2 0 0 0 0,1 0 0 0 0,1 0 0 0 0,0 0 0 0 0,1 0 0 0 0,0 0 0 0 0,-2 0 0 0 0,-1 0 0 0 0,1 0 0 0 0,-1 0 0 0 0,0-2 0 0 0,1 0 0 0 0,1 0 0 0 0,1 0 0 0 0,1 1 0 0 0,-1 0 0 0 0,-3 1 0 0 0,-3 0 0 0 0,-2 0 0 0 0,-4 0 0 0 0,0 0 0 0 0,-1 0 0 0 0,0 0 0 0 0,2 0 0 0 0,1 0 0 0 0,1 0 0 0 0,2-1 0 0 0,0-1 0 0 0,0 0 0 0 0,1-2 0 0 0,0 1 0 0 0,2 0 0 0 0,1 0 0 0 0,-1-1 0 0 0,2 2 0 0 0,2 0 0 0 0,0 0 0 0 0,-1 2 0 0 0,-1 0 0 0 0,-2 0 0 0 0,-3 0 0 0 0,-1 0 0 0 0,-3 0 0 0 0,-2 0 0 0 0,-1 0 0 0 0,-1 0 0 0 0,1 0 0 0 0,1 0 0 0 0,-1-1 0 0 0,0-1 0 0 0,1 0 0 0 0,0 1 0 0 0,-1 0 0 0 0,-1 0 0 0 0,1 1 0 0 0,2-1 0 0 0,-1 0 0 0 0,0-1 0 0 0,-1 0 0 0 0,-1 1 0 0 0,-3 0 0 0 0,-2-1 0 0 0,-3 0 0 0 0,-2 0 0 0 0,0 1 0 0 0,-2 0 0 0 0,0 0 0 0 0,0 1 0 0 0,0 0 0 0 0,0 0 0 0 0,2 0 0 0 0,2 0 0 0 0,2 0 0 0 0,2 1 0 0 0,3-1 0 0 0,1 0 0 0 0,2 0 0 0 0,0 0 0 0 0,2 0 0 0 0,-1 0 0 0 0,-2 0 0 0 0,-4 0 0 0 0,-3 0 0 0 0,-1 0 0 0 0,-1 0 0 0 0,0 0 0 0 0,2 0 0 0 0,2 0 0 0 0,4 0 0 0 0,2 0 0 0 0,1 0 0 0 0,3 0 0 0 0,-2 0 0 0 0,2 0 0 0 0,-2 0 0 0 0,0 0 0 0 0,0-2 0 0 0,0 0 0 0 0,0 0 0 0 0,2 1 0 0 0,-1-2 0 0 0,1 1 0 0 0,-2 0 0 0 0,-2 0 0 0 0,1 1 0 0 0,-1 0 0 0 0,0 1 0 0 0,3 0 0 0 0,-2-1 0 0 0,2-1 0 0 0,0 0 0 0 0,0 1 0 0 0,-2 0 0 0 0,0 0 0 0 0,-1 1 0 0 0,-1 0 0 0 0,1 0 0 0 0,1 0 0 0 0,2 0 0 0 0,2 0 0 0 0,0 0 0 0 0,1 0 0 0 0,1 0 0 0 0,0-1 0 0 0,0-2 0 0 0,0 1 0 0 0,-3 1 0 0 0,1 0 0 0 0,-1 0 0 0 0,1 1 0 0 0,-2-1 0 0 0,1 1 0 0 0,-3 0 0 0 0,0 1 0 0 0,-1-1 0 0 0,0-2 0 0 0,-1 0 0 0 0,-2 1 0 0 0,2-1 0 0 0,0 1 0 0 0,1 0 0 0 0,0 0 0 0 0,-1-1 0 0 0,1 0 0 0 0,0 0 0 0 0,1 1 0 0 0,-1 1 0 0 0,1 0 0 0 0,0-2 0 0 0,1 0 0 0 0,-1 0 0 0 0,0 1 0 0 0,0 0 0 0 0,-1 0 0 0 0,-3 1 0 0 0,-2 0 0 0 0,-2 0 0 0 0,-2 0 0 0 0,-1 0 0 0 0,1 0 0 0 0,2 0 0 0 0,2 0 0 0 0,2 0 0 0 0,3 0 0 0 0,3 0 0 0 0,4 0 0 0 0,1 0 0 0 0,1 0 0 0 0,-1 0 0 0 0,0 0 0 0 0,-1 0 0 0 0,1 0 0 0 0,-2 0 0 0 0,-1 0 0 0 0,-1 0 0 0 0,-3 0 0 0 0,-3 0 0 0 0,-3 0 0 0 0,-3 0 0 0 0,-2 0 0 0 0,-2 0 0 0 0,-2 2 0 0 0,1-1 0 0 0,-1 1 0 0 0,0-1 0 0 0,0 0 0 0 0,0 0 0 0 0,0-1 0 0 0,1 2 0 0 0,-1-1 0 0 0,1 1 0 0 0,-1-1 0 0 0,1 0 0 0 0,-1-1 0 0 0,1 1 0 0 0,-1-1 0 0 0,1 1 0 0 0,-1 1 0 0 0,1-1 0 0 0,-2 2 0 0 0,-2-1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18261 9378 16383 0 0,'1'0'0'0'0,"2"0"0"0"0,3 0 0 0 0,3 0 0 0 0,5 0 0 0 0,5 0 0 0 0,2 0 0 0 0,2 0 0 0 0,2 0 0 0 0,3 0 0 0 0,7 0 0 0 0,1 0 0 0 0,7 0 0 0 0,3 0 0 0 0,3 0 0 0 0,2 0 0 0 0,-1 0 0 0 0,1 0 0 0 0,-2 0 0 0 0,0 0 0 0 0,1 0 0 0 0,-1 0 0 0 0,-3 0 0 0 0,-1 2 0 0 0,-2 0 0 0 0,-2 2 0 0 0,-3 0 0 0 0,-3 1 0 0 0,-1-1 0 0 0,1 2 0 0 0,-1-1 0 0 0,0-2 0 0 0,2 1 0 0 0,-1 0 0 0 0,0 1 0 0 0,0-1 0 0 0,-3-1 0 0 0,2 1 0 0 0,-2 0 0 0 0,-1 1 0 0 0,1-1 0 0 0,0 0 0 0 0,1 1 0 0 0,0 0 0 0 0,-3-1 0 0 0,-2-1 0 0 0,-3 1 0 0 0,-1-1 0 0 0,-2 0 0 0 0,1 0 0 0 0,-2 0 0 0 0,3 1 0 0 0,2 0 0 0 0,2-1 0 0 0,0 1 0 0 0,0 0 0 0 0,0 0 0 0 0,0 0 0 0 0,0-1 0 0 0,2-1 0 0 0,1 0 0 0 0,-1-2 0 0 0,2 1 0 0 0,0-1 0 0 0,1-1 0 0 0,0 1 0 0 0,-1 0 0 0 0,-1 0 0 0 0,-4 0 0 0 0,0 0 0 0 0,-2 0 0 0 0,1 0 0 0 0,0 1 0 0 0,0 1 0 0 0,3 0 0 0 0,2 0 0 0 0,-1-1 0 0 0,-1 0 0 0 0,1-1 0 0 0,-2 0 0 0 0,-2 2 0 0 0,0 0 0 0 0,-1-1 0 0 0,1 1 0 0 0,0-1 0 0 0,0-1 0 0 0,2 0 0 0 0,-1 1 0 0 0,2-1 0 0 0,2 0 0 0 0,1-1 0 0 0,1 1 0 0 0,1 0 0 0 0,2 0 0 0 0,1 0 0 0 0,2 0 0 0 0,0 0 0 0 0,4 0 0 0 0,0 0 0 0 0,1-1 0 0 0,-2-2 0 0 0,0-1 0 0 0,0 0 0 0 0,-1-1 0 0 0,-1 0 0 0 0,0 2 0 0 0,0-2 0 0 0,0 1 0 0 0,0-1 0 0 0,-2 1 0 0 0,-1 1 0 0 0,-2-1 0 0 0,-2 0 0 0 0,-2 1 0 0 0,-2 0 0 0 0,-1 0 0 0 0,0 0 0 0 0,-1 1 0 0 0,0 0 0 0 0,0-1 0 0 0,0 1 0 0 0,3 0 0 0 0,-2 1 0 0 0,2 1 0 0 0,-2-1 0 0 0,0 1 0 0 0,-3-1 0 0 0,-2-1 0 0 0,-4 0 0 0 0,-4 1 0 0 0,-4 0 0 0 0,-1 0 0 0 0,-2 1 0 0 0,-1 0 0 0 0,-1-1 0 0 0,1-2 0 0 0,0-1 0 0 0,1 0 0 0 0,1 0 0 0 0,1-1 0 0 0,-1 1 0 0 0,-1 0 0 0 0,-1-1 0 0 0,-3-1 0 0 0,-4-2 0 0 0,-6-1 0 0 0,-6-2 0 0 0,-6-3 0 0 0,-7 0 0 0 0,-4-2 0 0 0,-7 1 0 0 0,-7 0 0 0 0,-3 2 0 0 0,-2 1 0 0 0,-1 2 0 0 0,2 1 0 0 0,2 3 0 0 0,2 0 0 0 0,1 1 0 0 0,3 2 0 0 0,3-1 0 0 0,2 1 0 0 0,1 1 0 0 0,0 0 0 0 0,-2 1 0 0 0,-4 1 0 0 0,-2-1 0 0 0,-3 1 0 0 0,-4 1 0 0 0,-2-1 0 0 0,-3 0 0 0 0,-1 0 0 0 0,-1 0 0 0 0,1 0 0 0 0,-1 0 0 0 0,2 0 0 0 0,4 0 0 0 0,3 0 0 0 0,5 0 0 0 0,2 0 0 0 0,1 0 0 0 0,3 0 0 0 0,0 0 0 0 0,-1 0 0 0 0,-1 0 0 0 0,-1 0 0 0 0,-1 0 0 0 0,-1 0 0 0 0,0 0 0 0 0,0 2 0 0 0,-1 0 0 0 0,1 0 0 0 0,2 2 0 0 0,0-1 0 0 0,1 0 0 0 0,-2-1 0 0 0,3 0 0 0 0,-1 1 0 0 0,3 0 0 0 0,-1-2 0 0 0,1 0 0 0 0,0 0 0 0 0,0-1 0 0 0,2 0 0 0 0,-1 0 0 0 0,1 0 0 0 0,1 0 0 0 0,-1 0 0 0 0,0 0 0 0 0,1 0 0 0 0,1-1 0 0 0,1 1 0 0 0,0 0 0 0 0,1 0 0 0 0,-2 0 0 0 0,0 0 0 0 0,0 1 0 0 0,-2-1 0 0 0,0 0 0 0 0,-1 0 0 0 0,-2 0 0 0 0,-2 0 0 0 0,-4 1 0 0 0,-2 2 0 0 0,0 1 0 0 0,0 0 0 0 0,3-1 0 0 0,1 2 0 0 0,3-1 0 0 0,0-1 0 0 0,2 0 0 0 0,2 1 0 0 0,2-2 0 0 0,1 0 0 0 0,0-1 0 0 0,2 0 0 0 0,-1-1 0 0 0,1 0 0 0 0,0 0 0 0 0,1 0 0 0 0,1 0 0 0 0,2 0 0 0 0,1 0 0 0 0,3-1 0 0 0,-2 1 0 0 0,2 0 0 0 0,-2 0 0 0 0,0 0 0 0 0,0 0 0 0 0,2 0 0 0 0,1 0 0 0 0,2 0 0 0 0,2 0 0 0 0,3 0 0 0 0,1 0 0 0 0,3-1 0 0 0,3-1 0 0 0,3-2 0 0 0,4 2 0 0 0,9-2 0 0 0,12-2 0 0 0,10-1 0 0 0,12-2 0 0 0,13-1 0 0 0,3-1 0 0 0,3-3 0 0 0,2 0 0 0 0,2-1 0 0 0,1 1 0 0 0,-2 1 0 0 0,-1 1 0 0 0,-3 0 0 0 0,0 0 0 0 0,-1 2 0 0 0,-6 4 0 0 0,-5 1 0 0 0,-4 1 0 0 0,-4 1 0 0 0,-5 1 0 0 0,-4-1 0 0 0,-3 0 0 0 0,-1 1 0 0 0,2-2 0 0 0,-1 0 0 0 0,2-1 0 0 0,1-1 0 0 0,2 1 0 0 0,-1-1 0 0 0,1 1 0 0 0,-2 2 0 0 0,-2-1 0 0 0,-2 0 0 0 0,-1 2 0 0 0,-2 0 0 0 0,0 1 0 0 0,2 0 0 0 0,0 1 0 0 0,2 0 0 0 0,2 0 0 0 0,0 0 0 0 0,2 1 0 0 0,0-1 0 0 0,2 0 0 0 0,1 0 0 0 0,3 0 0 0 0,1 0 0 0 0,1 0 0 0 0,-2 0 0 0 0,0 0 0 0 0,0 0 0 0 0,-1 0 0 0 0,-1 2 0 0 0,0 0 0 0 0,3 2 0 0 0,2 2 0 0 0,1 0 0 0 0,2 1 0 0 0,2 1 0 0 0,-1-1 0 0 0,-2 0 0 0 0,-2-1 0 0 0,-2-2 0 0 0,-1 1 0 0 0,-3-1 0 0 0,-2-2 0 0 0,0 2 0 0 0,-2-1 0 0 0,1 2 0 0 0,0-1 0 0 0,-1 1 0 0 0,0-1 0 0 0,-1-1 0 0 0,-2 1 0 0 0,-1 0 0 0 0,-1 0 0 0 0,-2 2 0 0 0,0-1 0 0 0,-1 0 0 0 0,-2 2 0 0 0,0-2 0 0 0,-2 0 0 0 0,-1-1 0 0 0,-4 0 0 0 0,-4-2 0 0 0,-2 0 0 0 0,-3-1 0 0 0,-2 1 0 0 0,-1 0 0 0 0,-1-1 0 0 0,1 0 0 0 0,0 0 0 0 0,0-1 0 0 0,1 1 0 0 0,0-1 0 0 0,1 0 0 0 0,3 0 0 0 0,3-1 0 0 0,1 1 0 0 0,0 0 0 0 0,1 0 0 0 0,1 0 0 0 0,1 0 0 0 0,1 0 0 0 0,-1 0 0 0 0,0 0 0 0 0,-2 0 0 0 0,-2 0 0 0 0,-1 0 0 0 0,0 0 0 0 0,1 0 0 0 0,1 0 0 0 0,-1 0 0 0 0,-1 0 0 0 0,-2 0 0 0 0,-2 0 0 0 0,0 0 0 0 0,-2 0 0 0 0,1 0 0 0 0,-1 0 0 0 0,0 0 0 0 0,0 0 0 0 0,0 0 0 0 0,0 0 0 0 0,0 0 0 0 0,1 0 0 0 0,-4 0 0 0 0,-1 0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18278 9724 16383 0 0,'2'0'0'0'0,"8"0"0"0"0,6 0 0 0 0,9 0 0 0 0,5 0 0 0 0,8 0 0 0 0,3 0 0 0 0,1 0 0 0 0,1 0 0 0 0,1 0 0 0 0,2 0 0 0 0,-1 0 0 0 0,3 0 0 0 0,1 0 0 0 0,2 0 0 0 0,-1 0 0 0 0,-2 0 0 0 0,-1 0 0 0 0,0 0 0 0 0,-2 0 0 0 0,-2 0 0 0 0,4 0 0 0 0,3 0 0 0 0,-1 0 0 0 0,2 0 0 0 0,0 0 0 0 0,-1 0 0 0 0,0 0 0 0 0,-1 0 0 0 0,-3 0 0 0 0,-3 0 0 0 0,0 0 0 0 0,-5 0 0 0 0,0 0 0 0 0,-1 0 0 0 0,0 0 0 0 0,2 0 0 0 0,-3 0 0 0 0,1 0 0 0 0,-2 0 0 0 0,-3 0 0 0 0,1 0 0 0 0,0 0 0 0 0,-2 0 0 0 0,1 0 0 0 0,1 2 0 0 0,1 0 0 0 0,1 0 0 0 0,-1 0 0 0 0,-2-1 0 0 0,-1 2 0 0 0,-3-1 0 0 0,-2 0 0 0 0,-2 0 0 0 0,-1 0 0 0 0,-1 1 0 0 0,0-1 0 0 0,-1 0 0 0 0,0 1 0 0 0,-1-1 0 0 0,1 0 0 0 0,-1 0 0 0 0,-2-1 0 0 0,0 1 0 0 0,2 0 0 0 0,-1-1 0 0 0,2 1 0 0 0,2-1 0 0 0,1-1 0 0 0,2 1 0 0 0,1-1 0 0 0,-1 1 0 0 0,-1 1 0 0 0,1 0 0 0 0,0-1 0 0 0,0 0 0 0 0,1 0 0 0 0,0-1 0 0 0,1 0 0 0 0,-1 0 0 0 0,1 0 0 0 0,0 0 0 0 0,-1 0 0 0 0,1 0 0 0 0,0 0 0 0 0,-1 0 0 0 0,1 0 0 0 0,-1 0 0 0 0,3 0 0 0 0,0 0 0 0 0,1 0 0 0 0,-2 0 0 0 0,-1 0 0 0 0,-4 0 0 0 0,-3 0 0 0 0,-3 0 0 0 0,-4 0 0 0 0,-3 0 0 0 0,-1 0 0 0 0,-3 0 0 0 0,2 0 0 0 0,2 0 0 0 0,-1 0 0 0 0,3 0 0 0 0,2 0 0 0 0,2 0 0 0 0,3 0 0 0 0,1 0 0 0 0,-1 0 0 0 0,0 0 0 0 0,-1 0 0 0 0,-1 0 0 0 0,1 0 0 0 0,0 0 0 0 0,0 0 0 0 0,-2-2 0 0 0,-1 1 0 0 0,2-1 0 0 0,-1 1 0 0 0,1 0 0 0 0,0-1 0 0 0,0-1 0 0 0,6 1 0 0 0,1 1 0 0 0,4 0 0 0 0,2-1 0 0 0,1-1 0 0 0,4 1 0 0 0,1 1 0 0 0,0-2 0 0 0,-3 0 0 0 0,1 1 0 0 0,-2 0 0 0 0,1 1 0 0 0,0-1 0 0 0,-3 0 0 0 0,0 0 0 0 0,-2-2 0 0 0,-1 1 0 0 0,-2 1 0 0 0,-1 0 0 0 0,-2-1 0 0 0,-1 1 0 0 0,-5-1 0 0 0,-2 2 0 0 0,-4 0 0 0 0,-1 0 0 0 0,-2 1 0 0 0,-1 0 0 0 0,-1 0 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19013 9635 16383 0 0,'1'0'0'0'0,"10"0"0"0"0,24 0 0 0 0,28 0 0 0 0,13 0 0 0 0,23 0 0 0 0,19 0 0 0 0,16 0 0 0 0,10 0 0 0 0,2 0 0 0 0,-16 0 0 0 0,-16 0 0 0 0,-18 0 0 0 0,-21 0 0 0 0,-20 0 0 0 0,-17 0 0 0 0,-13 0 0 0 0,-10 0 0 0 0,-6 0 0 0 0,-4 0 0 0 0,1 0 0 0 0,-1 0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18249 10061 16383 0 0,'2'0'0'0'0,"4"0"0"0"0,6 0 0 0 0,7 0 0 0 0,7 0 0 0 0,6 0 0 0 0,13 0 0 0 0,8 0 0 0 0,3 0 0 0 0,5 0 0 0 0,-3 0 0 0 0,0 0 0 0 0,-1 0 0 0 0,-2 0 0 0 0,0 0 0 0 0,-2 0 0 0 0,2 0 0 0 0,1 0 0 0 0,0 0 0 0 0,0 0 0 0 0,-3 0 0 0 0,-2 0 0 0 0,-1 0 0 0 0,-4 0 0 0 0,-4 0 0 0 0,-3 0 0 0 0,-3 0 0 0 0,-5 0 0 0 0,-3 1 0 0 0,-2 1 0 0 0,0 0 0 0 0,0 0 0 0 0,0-1 0 0 0,0 0 0 0 0,1-1 0 0 0,0 0 0 0 0,1 0 0 0 0,1 0 0 0 0,2 0 0 0 0,-1 0 0 0 0,0 0 0 0 0,-3 0 0 0 0,-1 0 0 0 0,0 0 0 0 0,0 0 0 0 0,0 0 0 0 0,1 0 0 0 0,-2 0 0 0 0,0 0 0 0 0,2 0 0 0 0,2 0 0 0 0,0 0 0 0 0,0 0 0 0 0,2 0 0 0 0,0 0 0 0 0,0 0 0 0 0,-1 0 0 0 0,-1 0 0 0 0,-1 0 0 0 0,-1 1 0 0 0,-2 1 0 0 0,0 0 0 0 0,-1-1 0 0 0,-1 0 0 0 0,2 0 0 0 0,-2 1 0 0 0,1 0 0 0 0,0 0 0 0 0,1 1 0 0 0,1 0 0 0 0,1-1 0 0 0,-1 2 0 0 0,-3-1 0 0 0,0-1 0 0 0,-3 0 0 0 0,-3 0 0 0 0,-4 1 0 0 0,-2-2 0 0 0,-3 1 0 0 0,0-1 0 0 0,-1-1 0 0 0,0 0 0 0 0,0 0 0 0 0,0 0 0 0 0,0 0 0 0 0,1 1 0 0 0,-1 1 0 0 0,2-1 0 0 0,1 1 0 0 0,1-1 0 0 0,0-1 0 0 0,0 1 0 0 0,-1-1 0 0 0,0 0 0 0 0,3 0 0 0 0,0 0 0 0 0,2-1 0 0 0,-1 1 0 0 0,-1 0 0 0 0,-2 0 0 0 0,-1 0 0 0 0,-1 0 0 0 0,-1 0 0 0 0,-1 0 0 0 0,0 0 0 0 0,2 0 0 0 0,4 0 0 0 0,6 0 0 0 0,7 0 0 0 0,4 0 0 0 0,1 0 0 0 0,-1 0 0 0 0,-4 0 0 0 0,-4 0 0 0 0,-5 0 0 0 0,-4 0 0 0 0,-3 0 0 0 0,-3 0 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18242 10348 16383 0 0,'3'0'0'0'0,"7"0"0"0"0,7 0 0 0 0,11 0 0 0 0,7 0 0 0 0,7 0 0 0 0,5 0 0 0 0,7 0 0 0 0,4 0 0 0 0,-2 0 0 0 0,-4 0 0 0 0,2 0 0 0 0,-1 0 0 0 0,-4 0 0 0 0,-3 0 0 0 0,-2 0 0 0 0,-3 0 0 0 0,2 0 0 0 0,-2 0 0 0 0,2 0 0 0 0,-1 0 0 0 0,0 0 0 0 0,2 0 0 0 0,-2 0 0 0 0,-1 0 0 0 0,-1 0 0 0 0,0 0 0 0 0,-2 0 0 0 0,-2 0 0 0 0,1 0 0 0 0,3 0 0 0 0,2 0 0 0 0,0 0 0 0 0,0 0 0 0 0,2 0 0 0 0,0 0 0 0 0,3 0 0 0 0,-1 0 0 0 0,1 0 0 0 0,0 0 0 0 0,1 0 0 0 0,-1 0 0 0 0,0 0 0 0 0,3 0 0 0 0,1 0 0 0 0,-2 0 0 0 0,2 0 0 0 0,-3 0 0 0 0,-2 0 0 0 0,-2 0 0 0 0,-1 0 0 0 0,-2 0 0 0 0,-3 0 0 0 0,-3 0 0 0 0,-3 0 0 0 0,-3 0 0 0 0,0 0 0 0 0,-2 0 0 0 0,0 0 0 0 0,0 0 0 0 0,0 0 0 0 0,0 0 0 0 0,-1 0 0 0 0,-1 0 0 0 0,-4 0 0 0 0,-1 0 0 0 0,-4 0 0 0 0,-3 0 0 0 0,-3 0 0 0 0,-1 0 0 0 0,-1 0 0 0 0,-1 0 0 0 0,0 0 0 0 0,-1 0 0 0 0,1 0 0 0 0,0 0 0 0 0,1-1 0 0 0,-1-1 0 0 0,1 0 0 0 0,-1 1 0 0 0,1 0 0 0 0,-1 0 0 0 0,1 1 0 0 0,-1 0 0 0 0,1 0 0 0 0,-1 0 0 0 0,4 0 0 0 0,3 0 0 0 0,3 0 0 0 0,2 0 0 0 0,1 0 0 0 0,-2 0 0 0 0,-3 0 0 0 0,-2 0 0 0 0,-3 0 0 0 0,-1 0 0 0 0,-3 0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18263 10801 16383 0 0,'3'0'0'0'0,"7"0"0"0"0,5 0 0 0 0,10 0 0 0 0,10 0 0 0 0,5 0 0 0 0,6 0 0 0 0,1 0 0 0 0,3 0 0 0 0,1 0 0 0 0,2 0 0 0 0,0 0 0 0 0,-1 0 0 0 0,-1 0 0 0 0,-2 0 0 0 0,-2 0 0 0 0,-3 0 0 0 0,-2 0 0 0 0,-3 0 0 0 0,-4 0 0 0 0,-1 0 0 0 0,-1 0 0 0 0,0 0 0 0 0,1 0 0 0 0,3 0 0 0 0,0 0 0 0 0,0 0 0 0 0,0 0 0 0 0,0 0 0 0 0,-1 0 0 0 0,-2 0 0 0 0,0 0 0 0 0,-1 0 0 0 0,0 0 0 0 0,0 0 0 0 0,1 0 0 0 0,1 0 0 0 0,2 0 0 0 0,3 0 0 0 0,3 0 0 0 0,-2 0 0 0 0,-2 0 0 0 0,-1 0 0 0 0,-4 0 0 0 0,-2 0 0 0 0,-3 0 0 0 0,2 0 0 0 0,-1 0 0 0 0,2 0 0 0 0,0 0 0 0 0,-1 0 0 0 0,2 0 0 0 0,-1 0 0 0 0,-1 0 0 0 0,-1 0 0 0 0,-2 0 0 0 0,-2 0 0 0 0,-1 0 0 0 0,1 0 0 0 0,-2 0 0 0 0,-2 0 0 0 0,-1 0 0 0 0,-2 0 0 0 0,-3 0 0 0 0,-3 0 0 0 0,-2 0 0 0 0,-2 0 0 0 0,-1 0 0 0 0,-1 0 0 0 0,0 0 0 0 0,0 0 0 0 0,0 0 0 0 0,0 0 0 0 0,0 0 0 0 0,-4 0 0 0 0,-6 0 0 0 0,-4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19526 10462 0 0 0,'6'-7'0'0'0,"9"-1"0"0"0,7 0 0 0 0,7 2 0 0 0,10 1 0 0 0,18 3 0 0 0,17 0 0 0 0,15 1 0 0 0,11 1 0 0 0,1 1 0 0 0,-5-1 0 0 0,-11 0 0 0 0,-9 1 0 0 0,-5-1 0 0 0,-1 0 0 0 0,5 0 0 0 0,9 0 0 0 0,2 0 0 0 0,-6 0 0 0 0,-12 0 0 0 0,-11 0 0 0 0,-14 0 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18256 10554 16383 0 0,'2'0'0'0'0,"8"0"0"0"0,7 0 0 0 0,9 0 0 0 0,16 0 0 0 0,15 0 0 0 0,13 0 0 0 0,12 0 0 0 0,8 0 0 0 0,6 0 0 0 0,-8 0 0 0 0,-2 0 0 0 0,-2 0 0 0 0,-2 0 0 0 0,-7 0 0 0 0,-5 0 0 0 0,-5 0 0 0 0,-5 0 0 0 0,-2 0 0 0 0,-5 0 0 0 0,-5 0 0 0 0,-3 0 0 0 0,-3 0 0 0 0,-4 0 0 0 0,-3 0 0 0 0,-4 0 0 0 0,-1 0 0 0 0,-3 0 0 0 0,1 0 0 0 0,-2 0 0 0 0,1 0 0 0 0,-2 0 0 0 0,-2 0 0 0 0,-2 0 0 0 0,-4 0 0 0 0,-3 0 0 0 0,1 0 0 0 0,0 0 0 0 0,3 0 0 0 0,3 0 0 0 0,4 0 0 0 0,5 0 0 0 0,5 0 0 0 0,4 0 0 0 0,4 0 0 0 0,3 0 0 0 0,0 0 0 0 0,0 0 0 0 0,-1-4 0 0 0,-2 0 0 0 0,-3 0 0 0 0,-6 0 0 0 0,-8 0 0 0 0,-4 1 0 0 0,-6 0 0 0 0,-3 2 0 0 0,-4 0 0 0 0,-1 0 0 0 0,0 1 0 0 0,1 0 0 0 0,-1 1 0 0 0,0-1 0 0 0,0 0 0 0 0,0 0 0 0 0,-1 0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18213 11047 16383 0 0,'1'0'0'0'0,"8"0"0"0"0,8 0 0 0 0,9 0 0 0 0,14 0 0 0 0,10 0 0 0 0,8 0 0 0 0,10 0 0 0 0,4 0 0 0 0,0 0 0 0 0,-6 0 0 0 0,-2 0 0 0 0,-3 0 0 0 0,0 0 0 0 0,-3 0 0 0 0,-3 0 0 0 0,-3 0 0 0 0,-2 0 0 0 0,0 0 0 0 0,1 0 0 0 0,0 0 0 0 0,2 0 0 0 0,0 0 0 0 0,1 0 0 0 0,0 0 0 0 0,1 0 0 0 0,-1 0 0 0 0,0 0 0 0 0,1 0 0 0 0,-1 0 0 0 0,0 0 0 0 0,-2 0 0 0 0,-3 0 0 0 0,-4 0 0 0 0,-4 0 0 0 0,-2 0 0 0 0,-4 0 0 0 0,0 0 0 0 0,0 0 0 0 0,1 0 0 0 0,4 0 0 0 0,2 0 0 0 0,0 0 0 0 0,1 0 0 0 0,-1 0 0 0 0,-3 0 0 0 0,-5 0 0 0 0,-6 0 0 0 0,-4 0 0 0 0,-5 0 0 0 0,1 0 0 0 0,-1 0 0 0 0,1 0 0 0 0,-2 0 0 0 0,0 0 0 0 0,4 0 0 0 0,2 0 0 0 0,0 0 0 0 0,1-2 0 0 0,-1 0 0 0 0,-4 0 0 0 0,-1 0 0 0 0,1 0 0 0 0,2-1 0 0 0,1 0 0 0 0,-1 1 0 0 0,1-1 0 0 0,3 0 0 0 0,1 1 0 0 0,-1 0 0 0 0,1 1 0 0 0,-2 1 0 0 0,-3-1 0 0 0,-5 1 0 0 0,-4 1 0 0 0,-2-1 0 0 0,-2 0 0 0 0,-2 0 0 0 0,-1 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18211 11351 16383 0 0,'4'0'0'0'0,"7"0"0"0"0,8 0 0 0 0,8 0 0 0 0,10 0 0 0 0,9 0 0 0 0,9 0 0 0 0,1 0 0 0 0,-2 0 0 0 0,2 0 0 0 0,-2 0 0 0 0,-1 0 0 0 0,-2 0 0 0 0,-1 0 0 0 0,-2 0 0 0 0,-3 0 0 0 0,1 0 0 0 0,-1 0 0 0 0,-1 0 0 0 0,-2 0 0 0 0,0 0 0 0 0,-4 0 0 0 0,0 0 0 0 0,-3 0 0 0 0,2 0 0 0 0,2 0 0 0 0,3 0 0 0 0,1 0 0 0 0,1 0 0 0 0,-3 0 0 0 0,-4 0 0 0 0,-5 0 0 0 0,-7 0 0 0 0,-5 0 0 0 0,-4 0 0 0 0,-4 0 0 0 0,-1 0 0 0 0,-1 0 0 0 0,1 0 0 0 0,1 0 0 0 0,1 0 0 0 0,2 0 0 0 0,2 0 0 0 0,2 0 0 0 0,2 0 0 0 0,1 0 0 0 0,-2 0 0 0 0,4 0 0 0 0,6 0 0 0 0,4-1 0 0 0,4-1 0 0 0,3 0 0 0 0,4 0 0 0 0,0 1 0 0 0,3 0 0 0 0,-1 1 0 0 0,2 0 0 0 0,-2 0 0 0 0,1 0 0 0 0,0 0 0 0 0,-3 0 0 0 0,-4 0 0 0 0,-1 0 0 0 0,-4-1 0 0 0,-1-1 0 0 0,-1-2 0 0 0,0 0 0 0 0,1-1 0 0 0,1 1 0 0 0,2-2 0 0 0,1 0 0 0 0,0 0 0 0 0,-3-1 0 0 0,-3 2 0 0 0,-4 1 0 0 0,-7 2 0 0 0,-4 0 0 0 0,-5 2 0 0 0,-4-2 0 0 0,-1 1 0 0 0,1-1 0 0 0,1 1 0 0 0,0 0 0 0 0,2 1 0 0 0,0-1 0 0 0,-2-1 0 0 0,0 0 0 0 0,0 1 0 0 0,-2 0 0 0 0,-1 0 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18505 9713 16383 0 0,'0'-2'0'0'0,"2"1"0"0"0,8-1 0 0 0,12 1 0 0 0,19 0 0 0 0,29 1 0 0 0,27-1 0 0 0,10 1 0 0 0,8 0 0 0 0,10 0 0 0 0,9 0 0 0 0,3 0 0 0 0,-12 0 0 0 0,-13 1 0 0 0,-10-1 0 0 0,-11 0 0 0 0,-12 0 0 0 0,-12 0 0 0 0,-10 0 0 0 0,-13 0 0 0 0,-11 0 0 0 0,-10 0 0 0 0,-10 0 0 0 0,-18-2 0 0 0,-19-3 0 0 0,-25-4 0 0 0,-24-4 0 0 0,-22-4 0 0 0,-25-5 0 0 0,-16-1 0 0 0,-16 1 0 0 0,-11 3 0 0 0,-7 6 0 0 0,0 5 0 0 0,19 4 0 0 0,21 2 0 0 0,20 2 0 0 0,23 0 0 0 0,18 1 0 0 0,19-1 0 0 0,16-1 0 0 0,13 0 0 0 0,10-2 0 0 0,6-1 0 0 0,5-1 0 0 0,2-1 0 0 0,2 0 0 0 0,1-2 0 0 0,2 2 0 0 0,1-1 0 0 0,1-2 0 0 0,7-4 0 0 0,8-3 0 0 0,9-3 0 0 0,5-2 0 0 0,6 0 0 0 0,7-4 0 0 0,4 0 0 0 0,5 0 0 0 0,10-3 0 0 0,5-1 0 0 0,2 1 0 0 0,-3 4 0 0 0,-5 1 0 0 0,-3 3 0 0 0,-5 4 0 0 0,-8 2 0 0 0,-9 4 0 0 0,-11 2 0 0 0,-7 3 0 0 0,-8 2 0 0 0,-5 1 0 0 0,-5 1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22635 9077 16383 0 0,'4'0'0'0'0,"9"0"0"0"0,11 0 0 0 0,14 0 0 0 0,15 0 0 0 0,10 0 0 0 0,1 0 0 0 0,9 0 0 0 0,2 0 0 0 0,-5 0 0 0 0,-4 0 0 0 0,-1 0 0 0 0,-2 0 0 0 0,0 0 0 0 0,-1 0 0 0 0,0 0 0 0 0,-1 0 0 0 0,-1 0 0 0 0,-3 0 0 0 0,0 0 0 0 0,-5 0 0 0 0,0 0 0 0 0,-4 0 0 0 0,-2 0 0 0 0,-5 0 0 0 0,-2 0 0 0 0,-3 0 0 0 0,-1 0 0 0 0,-2 0 0 0 0,1 0 0 0 0,-2 0 0 0 0,2 0 0 0 0,1 2 0 0 0,0 0 0 0 0,0 2 0 0 0,1 0 0 0 0,2 1 0 0 0,0 2 0 0 0,0 0 0 0 0,-1 0 0 0 0,0 0 0 0 0,-1 1 0 0 0,-2-2 0 0 0,-2 1 0 0 0,-2-2 0 0 0,-2-1 0 0 0,0-2 0 0 0,1 0 0 0 0,1 0 0 0 0,2 0 0 0 0,1 0 0 0 0,0-1 0 0 0,1 0 0 0 0,-2-1 0 0 0,-3 1 0 0 0,-4-1 0 0 0,-4 0 0 0 0,-6-1 0 0 0,-2 1 0 0 0,-4 0 0 0 0,-1 0 0 0 0,0 0 0 0 0,1 0 0 0 0,1 0 0 0 0,2 0 0 0 0,1 0 0 0 0,-2 0 0 0 0,5 0 0 0 0,3 0 0 0 0,2 0 0 0 0,0 0 0 0 0,1 0 0 0 0,2 0 0 0 0,0 0 0 0 0,1 0 0 0 0,1 0 0 0 0,-1 0 0 0 0,-3 0 0 0 0,-1 0 0 0 0,2 0 0 0 0,0 0 0 0 0,1 0 0 0 0,1 0 0 0 0,6 0 0 0 0,6 0 0 0 0,4 0 0 0 0,2 0 0 0 0,0 0 0 0 0,-2 0 0 0 0,1 0 0 0 0,5-2 0 0 0,-1 0 0 0 0,-1-3 0 0 0,-3-1 0 0 0,-1-1 0 0 0,1 0 0 0 0,-1-1 0 0 0,-2 2 0 0 0,-3 0 0 0 0,-5 1 0 0 0,-4 1 0 0 0,0 0 0 0 0,-1 0 0 0 0,-1 2 0 0 0,0-1 0 0 0,-3 0 0 0 0,-2 1 0 0 0,-1 0 0 0 0,-1 1 0 0 0,-2 1 0 0 0,-1-1 0 0 0,-2 1 0 0 0,-2-1 0 0 0,-2 0 0 0 0,-1-1 0 0 0,-2 1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22759 9144 16383 0 0,'1'0'0'0'0,"7"0"0"0"0,8 0 0 0 0,6 0 0 0 0,6 0 0 0 0,6 0 0 0 0,10 0 0 0 0,2 0 0 0 0,2 0 0 0 0,3-4 0 0 0,1-1 0 0 0,4 0 0 0 0,-1 1 0 0 0,0 2 0 0 0,-3-2 0 0 0,-1 1 0 0 0,-3 1 0 0 0,1 0 0 0 0,0 1 0 0 0,7 0 0 0 0,-1 1 0 0 0,-1 0 0 0 0,0 0 0 0 0,-3-2 0 0 0,-1 0 0 0 0,1 0 0 0 0,-2 1 0 0 0,-3-1 0 0 0,1 2 0 0 0,-1-2 0 0 0,-2-1 0 0 0,1 1 0 0 0,0 0 0 0 0,-1 1 0 0 0,1 0 0 0 0,0 1 0 0 0,-1-2 0 0 0,-2 0 0 0 0,0 0 0 0 0,-1 0 0 0 0,0-1 0 0 0,-1 0 0 0 0,2 1 0 0 0,1-2 0 0 0,0 1 0 0 0,-1 0 0 0 0,-2-1 0 0 0,-2 1 0 0 0,-2-2 0 0 0,-3 1 0 0 0,0-1 0 0 0,-1 1 0 0 0,-1-1 0 0 0,-1-1 0 0 0,-2 0 0 0 0,0 0 0 0 0,0-1 0 0 0,-1 1 0 0 0,1 2 0 0 0,-1-1 0 0 0,0 1 0 0 0,1 0 0 0 0,1 0 0 0 0,0 1 0 0 0,-1 1 0 0 0,-3-1 0 0 0,-3 0 0 0 0,-6 1 0 0 0,-2 1 0 0 0,-4 0 0 0 0,-2 1 0 0 0,0 0 0 0 0,0 0 0 0 0,2 0 0 0 0,3-2 0 0 0,1 0 0 0 0,3 1 0 0 0,2-1 0 0 0,-1 1 0 0 0,-1 1 0 0 0,-2-1 0 0 0,-3 0 0 0 0,-1-1 0 0 0,-2 1 0 0 0,-1-1 0 0 0,0 1 0 0 0,-1 1 0 0 0,0 0 0 0 0,0 0 0 0 0,0 0 0 0 0,1 0 0 0 0,-1 0 0 0 0,2 0 0 0 0,2 0 0 0 0,2 0 0 0 0,2 0 0 0 0,3 0 0 0 0,3 0 0 0 0,1 0 0 0 0,1 0 0 0 0,0 0 0 0 0,-2 0 0 0 0,0 0 0 0 0,-3 0 0 0 0,2 0 0 0 0,0 0 0 0 0,-1 0 0 0 0,-1 0 0 0 0,0 0 0 0 0,-1 0 0 0 0,0 0 0 0 0,-1 0 0 0 0,-3 0 0 0 0,-2 0 0 0 0,-2 0 0 0 0,-1 0 0 0 0,0 0 0 0 0,-1 0 0 0 0,2 0 0 0 0,0 0 0 0 0,1 0 0 0 0,-1 0 0 0 0,-1 0 0 0 0,0 0 0 0 0,-1 1 0 0 0,-3 2 0 0 0,-1 5 0 0 0,-1 1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22642 9374 16383 0 0,'-2'0'0'0'0,"2"0"0"0"0,3 0 0 0 0,4 0 0 0 0,6 0 0 0 0,3 0 0 0 0,4 0 0 0 0,5 0 0 0 0,1 0 0 0 0,3 0 0 0 0,0 0 0 0 0,-1 0 0 0 0,0 0 0 0 0,-3 0 0 0 0,2 0 0 0 0,1 0 0 0 0,1 0 0 0 0,1 0 0 0 0,3 0 0 0 0,3 0 0 0 0,4 0 0 0 0,2 0 0 0 0,4 0 0 0 0,0 0 0 0 0,2 0 0 0 0,-1 0 0 0 0,-1 0 0 0 0,0 0 0 0 0,0 0 0 0 0,1 0 0 0 0,-1 2 0 0 0,2 0 0 0 0,-2 0 0 0 0,-1 0 0 0 0,-1-1 0 0 0,-4 0 0 0 0,-2 1 0 0 0,0 0 0 0 0,0 0 0 0 0,2 0 0 0 0,2-1 0 0 0,3 0 0 0 0,0-1 0 0 0,2 0 0 0 0,3 0 0 0 0,-2 0 0 0 0,2 0 0 0 0,-2 0 0 0 0,0 0 0 0 0,0 0 0 0 0,0 0 0 0 0,-2 0 0 0 0,2 0 0 0 0,1 0 0 0 0,-1 0 0 0 0,1 0 0 0 0,1 0 0 0 0,2 0 0 0 0,3 0 0 0 0,2 0 0 0 0,0 0 0 0 0,0 0 0 0 0,0 0 0 0 0,-2-2 0 0 0,0 0 0 0 0,0-1 0 0 0,-1 1 0 0 0,-2-1 0 0 0,-2 0 0 0 0,1 1 0 0 0,-2 0 0 0 0,-2 0 0 0 0,0 2 0 0 0,-1-1 0 0 0,-2 0 0 0 0,1-2 0 0 0,0 1 0 0 0,1-1 0 0 0,0-1 0 0 0,-2 1 0 0 0,0-1 0 0 0,-2 0 0 0 0,-1 1 0 0 0,-3 1 0 0 0,0-1 0 0 0,-3 0 0 0 0,-3 1 0 0 0,-1 0 0 0 0,-2-1 0 0 0,-1 1 0 0 0,-1-1 0 0 0,1 2 0 0 0,-3 0 0 0 0,-2 0 0 0 0,-4 1 0 0 0,-4 0 0 0 0,-3-1 0 0 0,-2-1 0 0 0,-2 0 0 0 0,-1 1 0 0 0,3 0 0 0 0,3 1 0 0 0,3-1 0 0 0,1 1 0 0 0,0 0 0 0 0,-1 0 0 0 0,-3-2 0 0 0,-1-2 0 0 0,-2 0 0 0 0,-1 1 0 0 0,-2 1 0 0 0,1 1 0 0 0,-1 0 0 0 0,0 1 0 0 0,0 0 0 0 0,0 0 0 0 0,0 0 0 0 0,0 1 0 0 0,1-1 0 0 0,-1 0 0 0 0,1 0 0 0 0,-1 0 0 0 0,-1 1 0 0 0,0 1 0 0 0,-1 0 0 0 0,1 1 0 0 0,1 1 0 0 0,1 1 0 0 0,1-1 0 0 0,1 1 0 0 0,-1 0 0 0 0,0 0 0 0 0,-1-2 0 0 0,0 0 0 0 0,-1 1 0 0 0,-3 0 0 0 0,-1 0 0 0 0,-2 2 0 0 0,-9 1 0 0 0,-3 0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22606 9730 16383 0 0,'1'0'0'0'0,"3"0"0"0"0,6 0 0 0 0,6 0 0 0 0,1 0 0 0 0,5 0 0 0 0,5 0 0 0 0,2 0 0 0 0,4 0 0 0 0,1 0 0 0 0,3 0 0 0 0,3 0 0 0 0,0 0 0 0 0,2 0 0 0 0,1 0 0 0 0,0 0 0 0 0,2 0 0 0 0,0 0 0 0 0,-1 0 0 0 0,1 0 0 0 0,1 0 0 0 0,-2 0 0 0 0,-1 0 0 0 0,1 0 0 0 0,3 0 0 0 0,-1 0 0 0 0,2 0 0 0 0,2 0 0 0 0,1 0 0 0 0,0 0 0 0 0,-1 0 0 0 0,1 0 0 0 0,1 0 0 0 0,-2-3 0 0 0,1-2 0 0 0,-1 1 0 0 0,2-1 0 0 0,1 0 0 0 0,0-1 0 0 0,-2 1 0 0 0,0 1 0 0 0,-2 1 0 0 0,0 0 0 0 0,-2-1 0 0 0,1 2 0 0 0,-2 0 0 0 0,1 1 0 0 0,2-2 0 0 0,2 1 0 0 0,1-1 0 0 0,1 2 0 0 0,0-3 0 0 0,2 1 0 0 0,-3 1 0 0 0,-1-2 0 0 0,-2 0 0 0 0,-2 1 0 0 0,-1-1 0 0 0,-1 0 0 0 0,2 1 0 0 0,-2-1 0 0 0,2 0 0 0 0,0 0 0 0 0,0-3 0 0 0,0 2 0 0 0,0-2 0 0 0,0 1 0 0 0,-2 0 0 0 0,-1-1 0 0 0,-2 1 0 0 0,-3-1 0 0 0,-2 2 0 0 0,-1-1 0 0 0,-4 2 0 0 0,1 0 0 0 0,-1 0 0 0 0,-2 1 0 0 0,0 0 0 0 0,1 0 0 0 0,0 0 0 0 0,-1 0 0 0 0,-1 1 0 0 0,0 1 0 0 0,0-1 0 0 0,-1-1 0 0 0,-1 1 0 0 0,-1 1 0 0 0,-1-2 0 0 0,0 1 0 0 0,0-1 0 0 0,2 2 0 0 0,-3 0 0 0 0,1 0 0 0 0,-2 1 0 0 0,1 0 0 0 0,-1 0 0 0 0,1 0 0 0 0,-3 0 0 0 0,1 0 0 0 0,-2 0 0 0 0,-2 0 0 0 0,-3 0 0 0 0,-2 0 0 0 0,-3 0 0 0 0,-1 0 0 0 0,-1 0 0 0 0,-1 0 0 0 0,0 0 0 0 0,0 0 0 0 0,0 0 0 0 0,0 0 0 0 0,0 0 0 0 0,0 0 0 0 0,0 0 0 0 0,1 0 0 0 0,0 0 0 0 0,4 0 0 0 0,1 0 0 0 0,1 0 0 0 0,2 0 0 0 0,-1 0 0 0 0,-1 0 0 0 0,-3 0 0 0 0,-1 0 0 0 0,-3 0 0 0 0,-11 0 0 0 0,-6 0 0 0 0,-3 0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22673 10018 16383 0 0,'2'0'0'0'0,"10"0"0"0"0,7 0 0 0 0,1 0 0 0 0,6 0 0 0 0,4 0 0 0 0,6 0 0 0 0,5 0 0 0 0,1 0 0 0 0,1 0 0 0 0,2 0 0 0 0,8 0 0 0 0,5 0 0 0 0,-1 0 0 0 0,8 0 0 0 0,-1 0 0 0 0,2 0 0 0 0,0 0 0 0 0,-1 0 0 0 0,1 0 0 0 0,-3 0 0 0 0,-2-2 0 0 0,-3 0 0 0 0,4-5 0 0 0,4 0 0 0 0,-3-2 0 0 0,-1 0 0 0 0,2-1 0 0 0,-1-1 0 0 0,0 1 0 0 0,-1 2 0 0 0,-2-1 0 0 0,1-1 0 0 0,0 0 0 0 0,0 0 0 0 0,0-1 0 0 0,1 0 0 0 0,2-1 0 0 0,-1 3 0 0 0,-1 0 0 0 0,-3 0 0 0 0,-4 2 0 0 0,-3-1 0 0 0,-2 1 0 0 0,-4 0 0 0 0,-3 1 0 0 0,-1-2 0 0 0,-2 0 0 0 0,0-1 0 0 0,-1 0 0 0 0,1-1 0 0 0,-3 0 0 0 0,-2 2 0 0 0,-5 1 0 0 0,-4-1 0 0 0,0 1 0 0 0,-1 0 0 0 0,-3 1 0 0 0,2 1 0 0 0,2 1 0 0 0,1 0 0 0 0,6-1 0 0 0,0 0 0 0 0,1 1 0 0 0,-1-1 0 0 0,0 2 0 0 0,0 0 0 0 0,-2 1 0 0 0,2 0 0 0 0,-3 2 0 0 0,-2 0 0 0 0,0 0 0 0 0,1 0 0 0 0,1 0 0 0 0,2 0 0 0 0,0 0 0 0 0,-1 1 0 0 0,0-1 0 0 0,-2 0 0 0 0,-3 0 0 0 0,-5 0 0 0 0,-2 0 0 0 0,-3 1 0 0 0,-3 1 0 0 0,-1 1 0 0 0,0 1 0 0 0,2 1 0 0 0,2 0 0 0 0,2 2 0 0 0,0-2 0 0 0,0 1 0 0 0,-1 0 0 0 0,-3 0 0 0 0,-2-2 0 0 0,-2 0 0 0 0,-2-1 0 0 0,0-1 0 0 0,-1 0 0 0 0,0-2 0 0 0,4 1 0 0 0,2-1 0 0 0,6 1 0 0 0,7 1 0 0 0,6 0 0 0 0,6 0 0 0 0,4-1 0 0 0,1 0 0 0 0,3-1 0 0 0,0 0 0 0 0,0 0 0 0 0,-5 0 0 0 0,-3 0 0 0 0,-4 0 0 0 0,-5 0 0 0 0,-4 0 0 0 0,-4 0 0 0 0,-3 0 0 0 0,-1 0 0 0 0,-1 0 0 0 0,0 0 0 0 0,0 0 0 0 0,0 0 0 0 0,-1 0 0 0 0,-3 0 0 0 0,-1 0 0 0 0,-1 0 0 0 0,-2 0 0 0 0,-3 0 0 0 0,-3 0 0 0 0,-5-3 0 0 0,-10-4 0 0 0,-16-8 0 0 0,-4 0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25776 9051 16383 0 0,'1'0'0'0'0,"4"0"0"0"0,1 0 0 0 0,4 0 0 0 0,2 0 0 0 0,2 0 0 0 0,0 0 0 0 0,1 0 0 0 0,-2 0 0 0 0,-1 0 0 0 0,0 0 0 0 0,1 0 0 0 0,-1 0 0 0 0,3 0 0 0 0,1 0 0 0 0,3 0 0 0 0,3 0 0 0 0,2 0 0 0 0,2 0 0 0 0,1 0 0 0 0,-1 0 0 0 0,0 0 0 0 0,-1 0 0 0 0,0 0 0 0 0,-3 0 0 0 0,-3 0 0 0 0,-2 0 0 0 0,-3 0 0 0 0,-3 0 0 0 0,-1 0 0 0 0,-1 0 0 0 0,-2 0 0 0 0,0 0 0 0 0,0 0 0 0 0,0 0 0 0 0,0 0 0 0 0,0 0 0 0 0,0 0 0 0 0,0 0 0 0 0,1 0 0 0 0,-1 0 0 0 0,2 0 0 0 0,1 0 0 0 0,-1 0 0 0 0,0 0 0 0 0,0 0 0 0 0,-1 0 0 0 0,-1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10713 0 0 0,'7'0'0'0'0,"7"0"0"0"0,8 0 0 0 0,7 0 0 0 0,4 0 0 0 0,9 0 0 0 0,4 0 0 0 0,12 0 0 0 0,10 0 0 0 0,-2 0 0 0 0,1 0 0 0 0,-5 0 0 0 0,0 0 0 0 0,1 7 0 0 0,9 1 0 0 0,11 0 0 0 0,-3-2 0 0 0,-2-2 0 0 0,-3-1 0 0 0,6-1 0 0 0,0 5 0 0 0,6 1 0 0 0,0-1 0 0 0,-2-1 0 0 0,-3-1 0 0 0,3 3 0 0 0,5 2 0 0 0,1-2 0 0 0,-4-1 0 0 0,-3-3 0 0 0,-5-2 0 0 0,4-1 0 0 0,0 0 0 0 0,-2-1 0 0 0,-8-1 0 0 0,-5 1 0 0 0,-7-1 0 0 0,-2 1 0 0 0,2 0 0 0 0,9 0 0 0 0,5 0 0 0 0,8 0 0 0 0,-4 0 0 0 0,-2 0 0 0 0,-3 0 0 0 0,6 0 0 0 0,7 0 0 0 0,1 0 0 0 0,-1 0 0 0 0,-4 0 0 0 0,-10 0 0 0 0,-4 0 0 0 0,-8-6 0 0 0,-2-3 0 0 0,1 1 0 0 0,4 2 0 0 0,-4 2 0 0 0,0 1 0 0 0,10 1 0 0 0,4 2 0 0 0,3-6 0 0 0,0-2 0 0 0,-7 0 0 0 0,-3 2 0 0 0,1 2 0 0 0,30 1 0 0 0,19 2 0 0 0,7 0 0 0 0,1 1 0 0 0,-7 1 0 0 0,-13-1 0 0 0,-4 0 0 0 0,-2 0 0 0 0,2 1 0 0 0,-5-1 0 0 0,1 0 0 0 0,-4 0 0 0 0,-6-6 0 0 0,-5-3 0 0 0,3 2 0 0 0,-2 0 0 0 0,-2 3 0 0 0,4 1 0 0 0,6 1 0 0 0,6 2 0 0 0,12 0 0 0 0,5 0 0 0 0,-4 0 0 0 0,-2 1 0 0 0,0-1 0 0 0,-7 0 0 0 0,-8 0 0 0 0,-8 0 0 0 0,-5 0 0 0 0,-10 0 0 0 0,-11 0 0 0 0,-3 0 0 0 0,1 0 0 0 0,3 0 0 0 0,5 0 0 0 0,-4 0 0 0 0,2 0 0 0 0,1 0 0 0 0,-4 0 0 0 0,1 0 0 0 0,-4 0 0 0 0,-6 0 0 0 0,-5 0 0 0 0,9 0 0 0 0,12 0 0 0 0,40 0 0 0 0,13 0 0 0 0,-1 0 0 0 0,-15 0 0 0 0,-19 0 0 0 0,-4 0 0 0 0,-11 0 0 0 0,-11 0 0 0 0,-9 0 0 0 0,-7-6 0 0 0,-4-2 0 0 0,-4 0 0 0 0,6 2 0 0 0,45-5 0 0 0,21 0 0 0 0,-2 2 0 0 0,-13 2 0 0 0,-9 2 0 0 0,-13 3 0 0 0,-6 0 0 0 0,-7 2 0 0 0,-8 0 0 0 0,-5 1 0 0 0,26-1 0 0 0,21 1 0 0 0,6-1 0 0 0,-6 0 0 0 0,-7 0 0 0 0,-11 0 0 0 0,-5 0 0 0 0,-9 0 0 0 0,-8 0 0 0 0,-6 0 0 0 0,-5 0 0 0 0,-2 0 0 0 0,-3 0 0 0 0,0 0 0 0 0,0 0 0 0 0,6 0 0 0 0,3-6 0 0 0,0-2 0 0 0,-2 0 0 0 0,-1 2 0 0 0,-2 1 0 0 0,-1 2 0 0 0,0 2 0 0 0,-2 0 0 0 0,0 1 0 0 0,7 7 0 0 0,7 1 0 0 0,15 1 0 0 0,8-3 0 0 0,104-1 0 0 0,28-2 0 0 0,-15-2 0 0 0,-34 0 0 0 0,-36-1 0 0 0,-34 0 0 0 0,-24-1 0 0 0,-17 1 0 0 0,-9 0 0 0 0,-6-1 0 0 0,6 1 0 0 0,8 0 0 0 0,-189 6 0 0 0,-113 9 0 0 0,-20 1 0 0 0,26-2 0 0 0,49-3 0 0 0,47-10 0 0 0,38-5 0 0 0,25-1 0 0 0,18 5 0 0 0,8 4 0 0 0,-3 0 0 0 0,5 0 0 0 0,0-1 0 0 0,5 0 0 0 0,1-2 0 0 0,4 0 0 0 0,-1-1 0 0 0,2 0 0 0 0,-1 0 0 0 0,2 0 0 0 0,-2 0 0 0 0,-11-1 0 0 0,-12 1 0 0 0,-18 0 0 0 0,-18 0 0 0 0,-20 0 0 0 0,-12 0 0 0 0,-6 0 0 0 0,4 0 0 0 0,15-6 0 0 0,17-2 0 0 0,23 0 0 0 0,8 2 0 0 0,6 1 0 0 0,5 2 0 0 0,1 2 0 0 0,2 6 0 0 0,0 4 0 0 0,0-1 0 0 0,6-1 0 0 0,-6-3 0 0 0,-1-1 0 0 0,-9-1 0 0 0,-8-1 0 0 0,-8-7 0 0 0,-6-3 0 0 0,-4 1 0 0 0,3 1 0 0 0,8 3 0 0 0,7 1 0 0 0,7 1 0 0 0,10 1 0 0 0,6 1 0 0 0,1 0 0 0 0,0 1 0 0 0,-2-1 0 0 0,4 0 0 0 0,1 1 0 0 0,5-1 0 0 0,-1 0 0 0 0,-3 0 0 0 0,-3 0 0 0 0,-3 0 0 0 0,3 0 0 0 0,0 0 0 0 0,6 0 0 0 0,5 0 0 0 0,0 0 0 0 0,2 0 0 0 0,-1 0 0 0 0,-6 0 0 0 0,-5 0 0 0 0,3 0 0 0 0,-2 0 0 0 0,-8 0 0 0 0,-6 0 0 0 0,-7 0 0 0 0,-15 0 0 0 0,-3 0 0 0 0,-4 0 0 0 0,5 0 0 0 0,6 0 0 0 0,7 0 0 0 0,12 0 0 0 0,13 0 0 0 0,4 0 0 0 0,6 0 0 0 0,-7 0 0 0 0,-6 0 0 0 0,-10 0 0 0 0,-5 0 0 0 0,-1 0 0 0 0,6 0 0 0 0,5 0 0 0 0,1-6 0 0 0,6-3 0 0 0,1 1 0 0 0,0 2 0 0 0,3 2 0 0 0,6 1 0 0 0,5 1 0 0 0,5 2 0 0 0,4 0 0 0 0,2 0 0 0 0,-5 0 0 0 0,-2 1 0 0 0,-5-1 0 0 0,-2 0 0 0 0,-9 0 0 0 0,-8 0 0 0 0,-4 0 0 0 0,3 0 0 0 0,2 0 0 0 0,5-6 0 0 0,2-2 0 0 0,4 0 0 0 0,-1 2 0 0 0,3 1 0 0 0,5 2 0 0 0,-1 2 0 0 0,0 0 0 0 0,4 1 0 0 0,3 1 0 0 0,2-1 0 0 0,3 0 0 0 0,0 0 0 0 0,2 1 0 0 0,0-1 0 0 0,0 0 0 0 0,0 0 0 0 0,0-6 0 0 0,0-3 0 0 0,0 2 0 0 0,-7 0 0 0 0,-8 3 0 0 0,-14 1 0 0 0,-14 1 0 0 0,-7 2 0 0 0,5 0 0 0 0,11 0 0 0 0,10 0 0 0 0,10 1 0 0 0,7-1 0 0 0,4 0 0 0 0,3 0 0 0 0,2 0 0 0 0,-1 0 0 0 0,1 0 0 0 0,-1 0 0 0 0,-1 0 0 0 0,0 0 0 0 0,0 0 0 0 0,0 0 0 0 0,-1 0 0 0 0,1 0 0 0 0,-1 0 0 0 0,1 0 0 0 0,-1 0 0 0 0,0 0 0 0 0,1 0 0 0 0,-1 0 0 0 0,1 0 0 0 0,-1 0 0 0 0,1 0 0 0 0,-1 0 0 0 0,1 0 0 0 0,-1 0 0 0 0,1 0 0 0 0,-7 0 0 0 0,-1 0 0 0 0,-7 0 0 0 0,0 0 0 0 0,2-6 0 0 0,3-2 0 0 0,4 0 0 0 0,-4 2 0 0 0,0 1 0 0 0,-5 2 0 0 0,0 2 0 0 0,9 0 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22577 10393 16383 0 0,'1'0'0'0'0,"4"0"0"0"0,3 0 0 0 0,3 0 0 0 0,2 0 0 0 0,2 0 0 0 0,2 0 0 0 0,3 0 0 0 0,3 0 0 0 0,2 0 0 0 0,1 0 0 0 0,1 0 0 0 0,3 0 0 0 0,1 0 0 0 0,2 0 0 0 0,2 0 0 0 0,2 0 0 0 0,4 0 0 0 0,4 0 0 0 0,7 0 0 0 0,3 0 0 0 0,1 0 0 0 0,-1 0 0 0 0,-1 0 0 0 0,-1 0 0 0 0,-2 0 0 0 0,-1 0 0 0 0,-2-2 0 0 0,0 0 0 0 0,-1 0 0 0 0,-2 0 0 0 0,-2 1 0 0 0,-3 0 0 0 0,-2 1 0 0 0,-3 0 0 0 0,0 0 0 0 0,-2 0 0 0 0,-1 0 0 0 0,0-2 0 0 0,2 0 0 0 0,-1 0 0 0 0,2-2 0 0 0,-1 1 0 0 0,-2-2 0 0 0,-1 1 0 0 0,-3 1 0 0 0,-2 0 0 0 0,-2 0 0 0 0,-1 0 0 0 0,1 1 0 0 0,0-1 0 0 0,2 0 0 0 0,0 1 0 0 0,1-2 0 0 0,0 1 0 0 0,3 1 0 0 0,1 0 0 0 0,-1-1 0 0 0,0 0 0 0 0,1 1 0 0 0,1 0 0 0 0,-1 0 0 0 0,1-1 0 0 0,0 1 0 0 0,-1 0 0 0 0,-1 1 0 0 0,-3-1 0 0 0,-1 0 0 0 0,-2 0 0 0 0,-1 1 0 0 0,-1 0 0 0 0,0 0 0 0 0,2 1 0 0 0,-2 0 0 0 0,2 0 0 0 0,-2 0 0 0 0,-1 0 0 0 0,-1 0 0 0 0,-3 0 0 0 0,-4 0 0 0 0,0 0 0 0 0,0 0 0 0 0,1 0 0 0 0,3 0 0 0 0,2 0 0 0 0,2 0 0 0 0,2 0 0 0 0,-1 0 0 0 0,-2-1 0 0 0,-2-1 0 0 0,-3 1 0 0 0,-2-1 0 0 0,-3 1 0 0 0,-1 1 0 0 0,-1-1 0 0 0,-1 1 0 0 0,0 0 0 0 0,1-1 0 0 0,-1-1 0 0 0,0 1 0 0 0,0-1 0 0 0,0 2 0 0 0,0-1 0 0 0,-1 1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22662 10146 16383 0 0,'1'0'0'0'0,"5"0"0"0"0,3 0 0 0 0,5 0 0 0 0,4 0 0 0 0,4 0 0 0 0,5 0 0 0 0,3 0 0 0 0,1 0 0 0 0,1 0 0 0 0,3 0 0 0 0,-2 0 0 0 0,1 0 0 0 0,-2 0 0 0 0,-1 0 0 0 0,-3 0 0 0 0,-1 0 0 0 0,-1 0 0 0 0,-2 0 0 0 0,1 0 0 0 0,2 0 0 0 0,3 0 0 0 0,3 0 0 0 0,1 0 0 0 0,1 0 0 0 0,2 0 0 0 0,1 0 0 0 0,1 0 0 0 0,3 0 0 0 0,1 0 0 0 0,3 0 0 0 0,0 0 0 0 0,1 0 0 0 0,3 0 0 0 0,1 0 0 0 0,2 0 0 0 0,3-4 0 0 0,-1-1 0 0 0,0 0 0 0 0,-3 1 0 0 0,-4 1 0 0 0,-3-1 0 0 0,-2 1 0 0 0,-2 1 0 0 0,0-2 0 0 0,-4 1 0 0 0,-2-2 0 0 0,-2 1 0 0 0,0 0 0 0 0,-2-1 0 0 0,-1 0 0 0 0,-2 1 0 0 0,0 0 0 0 0,0 0 0 0 0,-1 1 0 0 0,0 0 0 0 0,1 0 0 0 0,-1 0 0 0 0,0 0 0 0 0,1 1 0 0 0,-1 1 0 0 0,1-1 0 0 0,-1 0 0 0 0,3 0 0 0 0,1 0 0 0 0,-1 1 0 0 0,0 1 0 0 0,1-2 0 0 0,0-1 0 0 0,-2 1 0 0 0,-3 1 0 0 0,-4-1 0 0 0,-3 2 0 0 0,-5-1 0 0 0,-2 1 0 0 0,-3 0 0 0 0,-1 0 0 0 0,-1 0 0 0 0,-1 1 0 0 0,1-1 0 0 0,2 0 0 0 0,1 0 0 0 0,3-2 0 0 0,2 0 0 0 0,-1 1 0 0 0,-1-1 0 0 0,-1 1 0 0 0,-2 0 0 0 0,0 1 0 0 0,0 0 0 0 0,0 0 0 0 0,0 0 0 0 0,2 0 0 0 0,0 0 0 0 0,1 0 0 0 0,1 0 0 0 0,1 0 0 0 0,1 0 0 0 0,-1 0 0 0 0,-2 0 0 0 0,-2 0 0 0 0,-1 0 0 0 0,-2 0 0 0 0,0 0 0 0 0,-1 0 0 0 0,0 0 0 0 0,0 0 0 0 0,0 0 0 0 0,1 0 0 0 0,-1 0 0 0 0,0 0 0 0 0,1 0 0 0 0,1 0 0 0 0,1 0 0 0 0,-1 0 0 0 0,1 0 0 0 0,-2 0 0 0 0,0 1 0 0 0,0 1 0 0 0,-1 1 0 0 0,1 1 0 0 0,-1 0 0 0 0,2 1 0 0 0,0-1 0 0 0,1 1 0 0 0,-1-1 0 0 0,0-1 0 0 0,-2 1 0 0 0,-1-2 0 0 0,-1 2 0 0 0,-2 0 0 0 0,-1 1 0 0 0,-1 1 0 0 0,-1 1 0 0 0,0 0 0 0 0,-1 1 0 0 0,1 0 0 0 0,0-1 0 0 0,0 1 0 0 0,-1 0 0 0 0,1-1 0 0 0,0 1 0 0 0,-1-1 0 0 0,-1 1 0 0 0,1 0 0 0 0,-2-1 0 0 0,0 1 0 0 0,1-1 0 0 0,-1 1 0 0 0,0 0 0 0 0,1-1 0 0 0,0 1 0 0 0,0-1 0 0 0,0 1 0 0 0,0-1 0 0 0,1 0 0 0 0,0 1 0 0 0,0-1 0 0 0,1 0 0 0 0,0 2 0 0 0,0 1 0 0 0,0 0 0 0 0,0-1 0 0 0,0 0 0 0 0,1-1 0 0 0,-1 0 0 0 0,0 1 0 0 0,0 1 0 0 0,0-1 0 0 0,0 0 0 0 0,0 0 0 0 0,0-1 0 0 0,0 0 0 0 0,0 0 0 0 0,0-1 0 0 0,0 1 0 0 0,0-1 0 0 0,0 0 0 0 0,0 0 0 0 0,0 0 0 0 0,0 1 0 0 0,0-1 0 0 0,0 1 0 0 0,0-1 0 0 0,0 1 0 0 0,0 0 0 0 0,0-1 0 0 0,0 1 0 0 0,0-1 0 0 0,-2-1 0 0 0,0-1 0 0 0,-6-2 0 0 0,-4-2 0 0 0,-5 0 0 0 0,-6-1 0 0 0,-4 1 0 0 0,-4 3 0 0 0,-7 1 0 0 0,-2 3 0 0 0,-3 1 0 0 0,-2 1 0 0 0,-3-1 0 0 0,-6-1 0 0 0,1 1 0 0 0,-1-1 0 0 0,2-1 0 0 0,1-2 0 0 0,4 1 0 0 0,3-1 0 0 0,7-2 0 0 0,6-1 0 0 0,8 0 0 0 0,4-2 0 0 0,4 0 0 0 0,2 0 0 0 0,2 0 0 0 0,2-1 0 0 0,-2 1 0 0 0,0 0 0 0 0,-1 0 0 0 0,0 0 0 0 0,-2 0 0 0 0,-1 0 0 0 0,-1 0 0 0 0,2 0 0 0 0,-3 0 0 0 0,0 0 0 0 0,-1 0 0 0 0,0 0 0 0 0,-2 0 0 0 0,0 0 0 0 0,-1 0 0 0 0,-4 0 0 0 0,-1 0 0 0 0,-3 0 0 0 0,-3 0 0 0 0,-3 0 0 0 0,-2 0 0 0 0,-5 0 0 0 0,-1 0 0 0 0,-1 0 0 0 0,1 0 0 0 0,0 0 0 0 0,2 0 0 0 0,2 0 0 0 0,1 0 0 0 0,2 0 0 0 0,3 0 0 0 0,0 0 0 0 0,1 0 0 0 0,2 0 0 0 0,0 0 0 0 0,1 0 0 0 0,1 0 0 0 0,-2 0 0 0 0,-3 0 0 0 0,-2 0 0 0 0,-2 0 0 0 0,-2 0 0 0 0,-3 0 0 0 0,-2 0 0 0 0,-2 0 0 0 0,0 0 0 0 0,0 0 0 0 0,2 0 0 0 0,4 0 0 0 0,1 2 0 0 0,1 0 0 0 0,0 0 0 0 0,1 0 0 0 0,1-1 0 0 0,2 0 0 0 0,1-1 0 0 0,4 0 0 0 0,4 0 0 0 0,5 0 0 0 0,2 0 0 0 0,4 0 0 0 0,1 0 0 0 0,2 0 0 0 0,1 0 0 0 0,1 0 0 0 0,0 0 0 0 0,0 0 0 0 0,0 0 0 0 0,0 0 0 0 0,-1 0 0 0 0,-1 0 0 0 0,1 0 0 0 0,1 0 0 0 0,0 0 0 0 0,1 0 0 0 0,-1 0 0 0 0,-1 0 0 0 0,1 0 0 0 0,0-1 0 0 0,1-1 0 0 0,0 0 0 0 0,0 1 0 0 0,1 0 0 0 0,-1 0 0 0 0,1 0 0 0 0,-1-1 0 0 0,0 0 0 0 0,1 1 0 0 0,1-1 0 0 0,1-2 0 0 0,2 0 0 0 0,2-2 0 0 0,0 0 0 0 0,1-2 0 0 0,0 1 0 0 0,-1-1 0 0 0,0-1 0 0 0,-1-3 0 0 0,1 0 0 0 0,-1-1 0 0 0,-1-1 0 0 0,0-1 0 0 0,-1-1 0 0 0,0 0 0 0 0,0 0 0 0 0,1 1 0 0 0,-1 2 0 0 0,1 1 0 0 0,1 0 0 0 0,0 1 0 0 0,1 1 0 0 0,1 0 0 0 0,0 2 0 0 0,0 0 0 0 0,0 0 0 0 0,0 0 0 0 0,0 1 0 0 0,0 0 0 0 0,0 0 0 0 0,1 0 0 0 0,-1-1 0 0 0,0 1 0 0 0,0 0 0 0 0,0-1 0 0 0,0 1 0 0 0,0-1 0 0 0,0 0 0 0 0,0 0 0 0 0,0 1 0 0 0,0-3 0 0 0,0 1 0 0 0,0-1 0 0 0,0 1 0 0 0,0 0 0 0 0,0-1 0 0 0,0 0 0 0 0,0 0 0 0 0,0 1 0 0 0,0 0 0 0 0,0 1 0 0 0,0-2 0 0 0,0 0 0 0 0,0 1 0 0 0,0 0 0 0 0,0 0 0 0 0,0 1 0 0 0,0 0 0 0 0,0 0 0 0 0,0 1 0 0 0,0-1 0 0 0,0 1 0 0 0,0-1 0 0 0,0 1 0 0 0,0-1 0 0 0,0 1 0 0 0,0-3 0 0 0,0 0 0 0 0,0 1 0 0 0,0 0 0 0 0,0 0 0 0 0,0 0 0 0 0,0 1 0 0 0,0 0 0 0 0,0-1 0 0 0,0-1 0 0 0,0 1 0 0 0,0-2 0 0 0,0 0 0 0 0,0-1 0 0 0,0 1 0 0 0,0-2 0 0 0,0-1 0 0 0,0 0 0 0 0,0-2 0 0 0,0 1 0 0 0,0 1 0 0 0,0-1 0 0 0,0 1 0 0 0,1 1 0 0 0,2 4 0 0 0,0 2 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22568 10716 16383 0 0,'0'1'0'0'0,"0"2"0"0"0,0 3 0 0 0,0 4 0 0 0,0 0 0 0 0,0 1 0 0 0,0 0 0 0 0,0 0 0 0 0,0 0 0 0 0,0 0 0 0 0,0 0 0 0 0,0 0 0 0 0,0-1 0 0 0,1-1 0 0 0,1 1 0 0 0,-1 1 0 0 0,1-1 0 0 0,-1-1 0 0 0,0-1 0 0 0,2 0 0 0 0,-2 0 0 0 0,1 0 0 0 0,0-1 0 0 0,0 1 0 0 0,0-1 0 0 0,-1 1 0 0 0,0-1 0 0 0,0 1 0 0 0,0-1 0 0 0,1 1 0 0 0,-1-1 0 0 0,1 1 0 0 0,0-2 0 0 0,1-1 0 0 0,1-3 0 0 0,2 0 0 0 0,0 0 0 0 0,1-1 0 0 0,1 1 0 0 0,-1-1 0 0 0,5-1 0 0 0,3 1 0 0 0,5-1 0 0 0,4 0 0 0 0,1 0 0 0 0,3-1 0 0 0,0 1 0 0 0,0 0 0 0 0,3 0 0 0 0,0 0 0 0 0,0 0 0 0 0,-1 0 0 0 0,-1 0 0 0 0,2 0 0 0 0,0 0 0 0 0,-1 0 0 0 0,0 0 0 0 0,-4 0 0 0 0,-4 0 0 0 0,-5 0 0 0 0,-3 0 0 0 0,-1 0 0 0 0,-2 0 0 0 0,2 0 0 0 0,1 0 0 0 0,4 0 0 0 0,3 0 0 0 0,5 0 0 0 0,2 0 0 0 0,4 0 0 0 0,1 0 0 0 0,1 0 0 0 0,0 0 0 0 0,-1 0 0 0 0,-1 0 0 0 0,-3 0 0 0 0,0-1 0 0 0,-1-1 0 0 0,0 0 0 0 0,-1-2 0 0 0,-1 1 0 0 0,-3-1 0 0 0,-3 0 0 0 0,-2 1 0 0 0,-1-1 0 0 0,-1 1 0 0 0,1 0 0 0 0,2 1 0 0 0,3 1 0 0 0,2-1 0 0 0,2-1 0 0 0,1 1 0 0 0,1 1 0 0 0,0 0 0 0 0,0 0 0 0 0,-2 1 0 0 0,0 0 0 0 0,-3 0 0 0 0,1 0 0 0 0,0 0 0 0 0,-1 0 0 0 0,-3 0 0 0 0,-3 1 0 0 0,2-1 0 0 0,-1 0 0 0 0,2 0 0 0 0,3 0 0 0 0,3 0 0 0 0,2 0 0 0 0,4 0 0 0 0,2 0 0 0 0,3 0 0 0 0,4 0 0 0 0,3 1 0 0 0,-3 1 0 0 0,-1 1 0 0 0,-4 0 0 0 0,-4 0 0 0 0,-6-1 0 0 0,-4 2 0 0 0,-6-1 0 0 0,-3-1 0 0 0,-3 0 0 0 0,0-1 0 0 0,3 0 0 0 0,3-1 0 0 0,7 0 0 0 0,6 0 0 0 0,7 0 0 0 0,6-1 0 0 0,4 1 0 0 0,2 0 0 0 0,1 0 0 0 0,-4 0 0 0 0,-5 0 0 0 0,-6 0 0 0 0,-8 0 0 0 0,-6 0 0 0 0,-7 0 0 0 0,-3 0 0 0 0,0 0 0 0 0,0 0 0 0 0,3 0 0 0 0,5 0 0 0 0,5 0 0 0 0,7 0 0 0 0,4-2 0 0 0,5 0 0 0 0,4 0 0 0 0,3 0 0 0 0,-1 1 0 0 0,-6-1 0 0 0,-4-1 0 0 0,-8 1 0 0 0,-6 1 0 0 0,-6 0 0 0 0,-4 0 0 0 0,-3 1 0 0 0,1 0 0 0 0,1 0 0 0 0,1 0 0 0 0,5 0 0 0 0,5 0 0 0 0,5 1 0 0 0,4-1 0 0 0,4 0 0 0 0,-1 0 0 0 0,-2 0 0 0 0,-2 0 0 0 0,-6 0 0 0 0,-3 0 0 0 0,-5 0 0 0 0,-2 0 0 0 0,-4 0 0 0 0,0 0 0 0 0,-2 0 0 0 0,0 0 0 0 0,-1 0 0 0 0,1 0 0 0 0,0 0 0 0 0,2 0 0 0 0,2 0 0 0 0,0 0 0 0 0,0 0 0 0 0,-1 0 0 0 0,0 0 0 0 0,-1 0 0 0 0,-1 0 0 0 0,-1 0 0 0 0,0 0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22758 10643 16383 0 0,'2'0'0'0'0,"4"0"0"0"0,5 0 0 0 0,8 0 0 0 0,6 0 0 0 0,4 0 0 0 0,5 0 0 0 0,4 0 0 0 0,1 0 0 0 0,1 0 0 0 0,4 0 0 0 0,0 0 0 0 0,3 0 0 0 0,-1 0 0 0 0,-1 0 0 0 0,-1 0 0 0 0,-3 0 0 0 0,-3 0 0 0 0,-2 0 0 0 0,-1 0 0 0 0,1 0 0 0 0,-2 0 0 0 0,-1 0 0 0 0,0 0 0 0 0,0 0 0 0 0,0 0 0 0 0,2 0 0 0 0,1 0 0 0 0,5 0 0 0 0,1 0 0 0 0,3 0 0 0 0,1 0 0 0 0,2 0 0 0 0,1 0 0 0 0,3 0 0 0 0,-2 0 0 0 0,0 0 0 0 0,2 0 0 0 0,-3 0 0 0 0,1 0 0 0 0,0 0 0 0 0,-1 0 0 0 0,1 0 0 0 0,0 0 0 0 0,1 0 0 0 0,2 0 0 0 0,-3 0 0 0 0,1 0 0 0 0,-2 0 0 0 0,-3 0 0 0 0,-2 0 0 0 0,-2 0 0 0 0,-1 0 0 0 0,-3-3 0 0 0,-1-1 0 0 0,-2 0 0 0 0,0 1 0 0 0,-2 0 0 0 0,-1 2 0 0 0,0 0 0 0 0,0 1 0 0 0,-1 0 0 0 0,-1 0 0 0 0,-2 0 0 0 0,1 0 0 0 0,-3 0 0 0 0,-1 0 0 0 0,0 1 0 0 0,2-1 0 0 0,2 0 0 0 0,0 0 0 0 0,1 0 0 0 0,-1 0 0 0 0,-1 1 0 0 0,0 1 0 0 0,2 0 0 0 0,1 0 0 0 0,-1-1 0 0 0,2 0 0 0 0,0 1 0 0 0,-1 0 0 0 0,-1 0 0 0 0,-1-1 0 0 0,-2 0 0 0 0,-3 0 0 0 0,-3-1 0 0 0,-4 0 0 0 0,-2 0 0 0 0,-1 0 0 0 0,-2 0 0 0 0,1 0 0 0 0,1 0 0 0 0,0 0 0 0 0,-1 0 0 0 0,1 0 0 0 0,3 0 0 0 0,1 0 0 0 0,1 0 0 0 0,1 0 0 0 0,1 0 0 0 0,0 0 0 0 0,1 0 0 0 0,-3 0 0 0 0,-1 0 0 0 0,-3 0 0 0 0,-3 0 0 0 0,-1 0 0 0 0,-3 0 0 0 0,0 0 0 0 0,-1 0 0 0 0,0 0 0 0 0,0 0 0 0 0,0 0 0 0 0,1 0 0 0 0,-1 0 0 0 0,0 0 0 0 0,1 0 0 0 0,-1 0 0 0 0,0 0 0 0 0,0 0 0 0 0,0 0 0 0 0,0 0 0 0 0,0 0 0 0 0,0-1 0 0 0,-5-1 0 0 0,-3 1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4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23168 10818 16383 0 0,'0'-1'0'0'0,"1"-1"0"0"0,4 0 0 0 0,5 1 0 0 0,2 0 0 0 0,4 1 0 0 0,4 0 0 0 0,3-1 0 0 0,5 1 0 0 0,2 0 0 0 0,0 1 0 0 0,3-1 0 0 0,-2 0 0 0 0,0 0 0 0 0,0 0 0 0 0,-2 0 0 0 0,-4 0 0 0 0,-1 0 0 0 0,-3 0 0 0 0,-3 0 0 0 0,-1 0 0 0 0,-1 0 0 0 0,0 0 0 0 0,2 0 0 0 0,2 0 0 0 0,3 0 0 0 0,2 0 0 0 0,3 0 0 0 0,2 0 0 0 0,3 0 0 0 0,0 0 0 0 0,2 0 0 0 0,1 0 0 0 0,1 0 0 0 0,2 0 0 0 0,1 0 0 0 0,2 0 0 0 0,2 0 0 0 0,-1 0 0 0 0,0 0 0 0 0,-3 0 0 0 0,-2-4 0 0 0,-2 0 0 0 0,0-1 0 0 0,-3 2 0 0 0,1-1 0 0 0,1-2 0 0 0,2 1 0 0 0,1-1 0 0 0,1 1 0 0 0,0-1 0 0 0,2 1 0 0 0,-3-1 0 0 0,-3 2 0 0 0,0-1 0 0 0,-2 0 0 0 0,1 0 0 0 0,1 0 0 0 0,-1 0 0 0 0,1-1 0 0 0,1-2 0 0 0,0 1 0 0 0,-3 0 0 0 0,-3 2 0 0 0,-4 1 0 0 0,-4-1 0 0 0,-4 2 0 0 0,-4 0 0 0 0,-1 2 0 0 0,-1 0 0 0 0,1 1 0 0 0,3 0 0 0 0,2 0 0 0 0,2 0 0 0 0,1 0 0 0 0,1 0 0 0 0,2 0 0 0 0,-1 0 0 0 0,1 0 0 0 0,1 0 0 0 0,1 0 0 0 0,0 0 0 0 0,1 0 0 0 0,1 0 0 0 0,-1 0 0 0 0,1 0 0 0 0,0 0 0 0 0,-4 0 0 0 0,-3 0 0 0 0,-3 0 0 0 0,-4 0 0 0 0,-3 0 0 0 0,-2 0 0 0 0,-1 0 0 0 0,-1 0 0 0 0,-1 0 0 0 0,3 0 0 0 0,2 0 0 0 0,1 0 0 0 0,3 0 0 0 0,-1 2 0 0 0,1-1 0 0 0,-2 1 0 0 0,-1-1 0 0 0,-2 0 0 0 0,-2 1 0 0 0,-1 0 0 0 0,-1 0 0 0 0,0-1 0 0 0,0 0 0 0 0,1 0 0 0 0,1-1 0 0 0,5 0 0 0 0,2 0 0 0 0,4 0 0 0 0,1 0 0 0 0,1 0 0 0 0,-1 0 0 0 0,-3 0 0 0 0,-2 0 0 0 0,-3-1 0 0 0,-3 1 0 0 0,0 0 0 0 0,-2 0 0 0 0,2 1 0 0 0,0-1 0 0 0,0 0 0 0 0,0 0 0 0 0,-1 0 0 0 0,0 0 0 0 0,0 0 0 0 0,0 0 0 0 0,-1 0 0 0 0,1 0 0 0 0,1 0 0 0 0,4 0 0 0 0,4 0 0 0 0,2 0 0 0 0,3 0 0 0 0,1 0 0 0 0,-2 0 0 0 0,-1 0 0 0 0,-2 0 0 0 0,-4 0 0 0 0,-2 0 0 0 0,-2 0 0 0 0,-2 0 0 0 0,-1-2 0 0 0,0 0 0 0 0,3 1 0 0 0,3-1 0 0 0,2 0 0 0 0,1 0 0 0 0,0-1 0 0 0,-2 1 0 0 0,-2-1 0 0 0,-2 0 0 0 0,-1 2 0 0 0,-1 0 0 0 0,-1 0 0 0 0,0 1 0 0 0,0 0 0 0 0,0 0 0 0 0,0 0 0 0 0,1 0 0 0 0,-1 0 0 0 0,-1 2 0 0 0,0 1 0 0 0,0 1 0 0 0,-1 2 0 0 0,-1 1 0 0 0,-1-1 0 0 0,0 0 0 0 0,-1 0 0 0 0,0 0 0 0 0,-2 1 0 0 0,1 0 0 0 0,-1 0 0 0 0,0 0 0 0 0,0 0 0 0 0,-1 1 0 0 0,1-1 0 0 0,0 0 0 0 0,0 0 0 0 0,0 0 0 0 0,0 1 0 0 0,0-1 0 0 0,0 0 0 0 0,0 0 0 0 0,0 1 0 0 0,0 0 0 0 0,0-1 0 0 0,0 0 0 0 0,0 1 0 0 0,-1-2 0 0 0,-1-1 0 0 0,0 1 0 0 0,-3-1 0 0 0,0 0 0 0 0,-2 0 0 0 0,0 1 0 0 0,-1 1 0 0 0,0-2 0 0 0,0 1 0 0 0,0 0 0 0 0,0 0 0 0 0,1 1 0 0 0,-1-1 0 0 0,2-1 0 0 0,1 1 0 0 0,2-1 0 0 0,1 0 0 0 0,-2-1 0 0 0,0-1 0 0 0,-2-1 0 0 0,0 1 0 0 0,-3 0 0 0 0,-2 1 0 0 0,-3 1 0 0 0,-1 0 0 0 0,1 0 0 0 0,-1 1 0 0 0,1-1 0 0 0,2-1 0 0 0,0 0 0 0 0,1-1 0 0 0,-1 0 0 0 0,0-1 0 0 0,-2-1 0 0 0,-3 2 0 0 0,-2-1 0 0 0,-2 2 0 0 0,-2-1 0 0 0,0 0 0 0 0,1 1 0 0 0,1-1 0 0 0,3 0 0 0 0,4-1 0 0 0,2-1 0 0 0,2-1 0 0 0,2 0 0 0 0,-1 0 0 0 0,-2 0 0 0 0,-1 0 0 0 0,-2 0 0 0 0,-4 0 0 0 0,-1 0 0 0 0,0 1 0 0 0,0 1 0 0 0,2 0 0 0 0,3-1 0 0 0,2 0 0 0 0,2 0 0 0 0,1-1 0 0 0,2 1 0 0 0,0-1 0 0 0,-2-1 0 0 0,-2 1 0 0 0,-2 0 0 0 0,-3 0 0 0 0,-4 0 0 0 0,-2 0 0 0 0,-1 0 0 0 0,-2 0 0 0 0,1 0 0 0 0,1 0 0 0 0,1 0 0 0 0,-2 0 0 0 0,1 0 0 0 0,0 0 0 0 0,-2 2 0 0 0,0 0 0 0 0,0 0 0 0 0,1 1 0 0 0,-1 0 0 0 0,-1 0 0 0 0,-1 0 0 0 0,0 1 0 0 0,0 0 0 0 0,-1 0 0 0 0,1 1 0 0 0,1-1 0 0 0,2-1 0 0 0,1 1 0 0 0,1 0 0 0 0,2-2 0 0 0,1 0 0 0 0,3 1 0 0 0,1-1 0 0 0,1 0 0 0 0,3-1 0 0 0,1 0 0 0 0,1-1 0 0 0,1 0 0 0 0,1 0 0 0 0,0 0 0 0 0,-1 0 0 0 0,-3 0 0 0 0,-2 0 0 0 0,-4 0 0 0 0,-1 0 0 0 0,-3 0 0 0 0,-2 0 0 0 0,-1 0 0 0 0,0 0 0 0 0,1 1 0 0 0,1 1 0 0 0,2 0 0 0 0,1-1 0 0 0,-1 1 0 0 0,1-2 0 0 0,0 0 0 0 0,0 1 0 0 0,1-1 0 0 0,-1 0 0 0 0,-1-1 0 0 0,1 1 0 0 0,0 0 0 0 0,0 0 0 0 0,-1 0 0 0 0,-2 0 0 0 0,1 2 0 0 0,-1 0 0 0 0,0-1 0 0 0,-1 1 0 0 0,-1-1 0 0 0,1 0 0 0 0,-1 0 0 0 0,-1 2 0 0 0,1-1 0 0 0,2 1 0 0 0,2 0 0 0 0,1-1 0 0 0,2 1 0 0 0,4 0 0 0 0,2-1 0 0 0,1 0 0 0 0,2-1 0 0 0,1-1 0 0 0,-2 0 0 0 0,0 2 0 0 0,-1-1 0 0 0,-5 1 0 0 0,-1 0 0 0 0,-4 3 0 0 0,-2-1 0 0 0,-3 1 0 0 0,-2 0 0 0 0,2 0 0 0 0,2 0 0 0 0,4-2 0 0 0,3-1 0 0 0,3 0 0 0 0,2-2 0 0 0,1 1 0 0 0,0-2 0 0 0,1 1 0 0 0,1 0 0 0 0,0 0 0 0 0,0 0 0 0 0,0 0 0 0 0,0 0 0 0 0,1-1 0 0 0,-1 1 0 0 0,1 0 0 0 0,-2 0 0 0 0,-3 0 0 0 0,-1 1 0 0 0,-2-1 0 0 0,-3 0 0 0 0,-1 0 0 0 0,-2 0 0 0 0,-1 0 0 0 0,3 0 0 0 0,1 0 0 0 0,3 0 0 0 0,2 0 0 0 0,2 0 0 0 0,2 0 0 0 0,1 0 0 0 0,1 0 0 0 0,0 0 0 0 0,-1 0 0 0 0,-2-2 0 0 0,-1 0 0 0 0,0 1 0 0 0,1-2 0 0 0,-2 0 0 0 0,1 1 0 0 0,-1-1 0 0 0,0 0 0 0 0,1 1 0 0 0,0-1 0 0 0,-1-1 0 0 0,2 2 0 0 0,-1-1 0 0 0,0 0 0 0 0,-1 1 0 0 0,1-1 0 0 0,0 0 0 0 0,1 1 0 0 0,1 0 0 0 0,1 0 0 0 0,-2-1 0 0 0,0 2 0 0 0,1-1 0 0 0,-2 1 0 0 0,0 0 0 0 0,1-1 0 0 0,1 0 0 0 0,0 1 0 0 0,-1 0 0 0 0,0 0 0 0 0,0 1 0 0 0,1 0 0 0 0,0-1 0 0 0,-1-1 0 0 0,0 1 0 0 0,-1-1 0 0 0,0 1 0 0 0,-2 1 0 0 0,1 0 0 0 0,1 0 0 0 0,1 0 0 0 0,1 0 0 0 0,-1 0 0 0 0,0 0 0 0 0,0 0 0 0 0,1 0 0 0 0,0 0 0 0 0,0 0 0 0 0,-1 0 0 0 0,0 0 0 0 0,1 0 0 0 0,0 0 0 0 0,1 0 0 0 0,0 0 0 0 0,0 0 0 0 0,0 0 0 0 0,1 0 0 0 0,-1 0 0 0 0,0 0 0 0 0,1 0 0 0 0,-1 0 0 0 0,1 0 0 0 0,-1 0 0 0 0,0 0 0 0 0,1 0 0 0 0,-1 0 0 0 0,1 0 0 0 0,-1 0 0 0 0,0 0 0 0 0,1 0 0 0 0,-1 0 0 0 0,0 0 0 0 0,1 0 0 0 0,-1 0 0 0 0,0 0 0 0 0,1 0 0 0 0,-1 0 0 0 0,1 0 0 0 0,-1 0 0 0 0,0 0 0 0 0,1 0 0 0 0,-1 0 0 0 0,0 0 0 0 0,1 0 0 0 0,-1 0 0 0 0,0 0 0 0 0,1 0 0 0 0,-1 0 0 0 0,1 0 0 0 0,-1 0 0 0 0,1 0 0 0 0,-1 0 0 0 0,1 0 0 0 0,-1 0 0 0 0,1 0 0 0 0,0 0 0 0 0,-1 0 0 0 0,1 0 0 0 0,0 0 0 0 0,-1 0 0 0 0,1 0 0 0 0,0 0 0 0 0,-1 0 0 0 0,1 0 0 0 0,0 0 0 0 0,-2 0 0 0 0,0 0 0 0 0,0 0 0 0 0,1 0 0 0 0,-1 0 0 0 0,1 0 0 0 0,0 0 0 0 0,1 0 0 0 0,-1 0 0 0 0,1 0 0 0 0,0 0 0 0 0,-1 0 0 0 0,1 0 0 0 0,-1 0 0 0 0,1 0 0 0 0,0 0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4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14760 8096 16383 0 0,'1'0'0'0'0,"2"0"0"0"0,1 0 0 0 0,2 0 0 0 0,0 0 0 0 0,1 0 0 0 0,1 0 0 0 0,0 0 0 0 0,-1 0 0 0 0,1 0 0 0 0,-1 0 0 0 0,0 0 0 0 0,1 0 0 0 0,-1 0 0 0 0,0 0 0 0 0,1 0 0 0 0,-1 0 0 0 0,1 0 0 0 0,-1 0 0 0 0,1 0 0 0 0,-1 0 0 0 0,0 0 0 0 0,0 0 0 0 0,1 0 0 0 0,-1 0 0 0 0,1 0 0 0 0,-1 0 0 0 0,1 0 0 0 0,-1 0 0 0 0,1 0 0 0 0,-1 0 0 0 0,1 0 0 0 0,0 0 0 0 0,-1 0 0 0 0,1 0 0 0 0,-1 0 0 0 0,1 0 0 0 0,-1 0 0 0 0,1 0 0 0 0,-1 0 0 0 0,1 0 0 0 0,-1 0 0 0 0,1 0 0 0 0,-1 2 0 0 0,1-1 0 0 0,0 1 0 0 0,-1-1 0 0 0,0 0 0 0 0,1 0 0 0 0,-1 0 0 0 0,0 1 0 0 0,1 0 0 0 0,1-1 0 0 0,2 0 0 0 0,0 0 0 0 0,2-1 0 0 0,-1 0 0 0 0,0 0 0 0 0,-2 0 0 0 0,-1 0 0 0 0,0 0 0 0 0,-1 0 0 0 0,-1 1 0 0 0,1 0 0 0 0,-1 1 0 0 0,0-1 0 0 0,1 0 0 0 0,-1 0 0 0 0,1 1 0 0 0,-1-1 0 0 0,1 1 0 0 0,-1-1 0 0 0,1 0 0 0 0,0 0 0 0 0,-1-1 0 0 0,1 0 0 0 0,1 1 0 0 0,1 1 0 0 0,-1 0 0 0 0,0-1 0 0 0,0 0 0 0 0,-1 0 0 0 0,0-1 0 0 0,0 0 0 0 0,-1 0 0 0 0,1 0 0 0 0,-1 0 0 0 0,1 0 0 0 0,-1 0 0 0 0,1 0 0 0 0,-1 0 0 0 0,1 0 0 0 0,-1 0 0 0 0,0 0 0 0 0,0 0 0 0 0,1 0 0 0 0,-1 0 0 0 0,1 0 0 0 0,-1 0 0 0 0,2 0 0 0 0,1 0 0 0 0,-1 0 0 0 0,1 0 0 0 0,-2 0 0 0 0,1 0 0 0 0,-1 0 0 0 0,-1 0 0 0 0,1 0 0 0 0,0 0 0 0 0,-1 0 0 0 0,0 0 0 0 0,1 0 0 0 0,-1 0 0 0 0,0 0 0 0 0,0 0 0 0 0,1 0 0 0 0,-1 0 0 0 0,1 0 0 0 0,-1 0 0 0 0,1 0 0 0 0,-1 0 0 0 0,1 0 0 0 0,-1 0 0 0 0,0 0 0 0 0,2 0 0 0 0,2 0 0 0 0,2 0 0 0 0,0 0 0 0 0,1 0 0 0 0,-1 0 0 0 0,-1 0 0 0 0,-2 0 0 0 0,0 0 0 0 0,-2 0 0 0 0,0 0 0 0 0,-1 0 0 0 0,0 0 0 0 0,1 0 0 0 0,-1 0 0 0 0,2 0 0 0 0,2 0 0 0 0,2 0 0 0 0,0 0 0 0 0,1-1 0 0 0,1-1 0 0 0,0 0 0 0 0,1 0 0 0 0,-1 1 0 0 0,0 1 0 0 0,-2-1 0 0 0,-1 1 0 0 0,-2-1 0 0 0,-1-1 0 0 0,-3-1 0 0 0,0 1 0 0 0,-1-1 0 0 0,1 1 0 0 0,0 1 0 0 0,1 0 0 0 0,0 1 0 0 0,1 0 0 0 0,4 0 0 0 0,1 0 0 0 0,2 0 0 0 0,3 1 0 0 0,1-1 0 0 0,0 0 0 0 0,-1 0 0 0 0,-3 0 0 0 0,-2 0 0 0 0,0 0 0 0 0,-3 0 0 0 0,0 0 0 0 0,-2 0 0 0 0,-1 0 0 0 0,0 0 0 0 0,2 0 0 0 0,0 0 0 0 0,2 0 0 0 0,0 0 0 0 0,0 0 0 0 0,-2 0 0 0 0,2 0 0 0 0,0 0 0 0 0,-2 0 0 0 0,2-2 0 0 0,0 0 0 0 0,-1 1 0 0 0,0-1 0 0 0,-2 1 0 0 0,0 0 0 0 0,0 1 0 0 0,0 0 0 0 0,-1 0 0 0 0,0 0 0 0 0,1-1 0 0 0,-1-1 0 0 0,2 0 0 0 0,2 1 0 0 0,1 0 0 0 0,0 1 0 0 0,2-1 0 0 0,1 1 0 0 0,1 0 0 0 0,2 0 0 0 0,2 0 0 0 0,-1 0 0 0 0,-2 0 0 0 0,-2 0 0 0 0,-3 1 0 0 0,-2-1 0 0 0,-1 0 0 0 0,-1 0 0 0 0,-1 0 0 0 0,0 0 0 0 0,0 0 0 0 0,0 0 0 0 0,0 0 0 0 0,2 0 0 0 0,2 0 0 0 0,1 0 0 0 0,1-2 0 0 0,1 0 0 0 0,-1 0 0 0 0,1 1 0 0 0,-1 0 0 0 0,0-1 0 0 0,-1-1 0 0 0,-1 1 0 0 0,-1 1 0 0 0,-1 0 0 0 0,-1 0 0 0 0,0 1 0 0 0,-1 0 0 0 0,0 0 0 0 0,1 0 0 0 0,3 0 0 0 0,2-1 0 0 0,1-1 0 0 0,2 0 0 0 0,1-1 0 0 0,-2 0 0 0 0,0 1 0 0 0,-1 0 0 0 0,-2 1 0 0 0,-2 0 0 0 0,-1 1 0 0 0,-1 0 0 0 0,-1 0 0 0 0,1 0 0 0 0,0 0 0 0 0,3 0 0 0 0,2 0 0 0 0,0 1 0 0 0,-1-1 0 0 0,-1 0 0 0 0,-1 0 0 0 0,-2 0 0 0 0,1 0 0 0 0,-2 0 0 0 0,2 0 0 0 0,2 0 0 0 0,0 0 0 0 0,1 0 0 0 0,1 0 0 0 0,-2 0 0 0 0,-1 0 0 0 0,-1 0 0 0 0,0 0 0 0 0,-1 0 0 0 0,-1 0 0 0 0,0 0 0 0 0,1 1 0 0 0,-1 1 0 0 0,0-1 0 0 0,2 0 0 0 0,2 0 0 0 0,2 1 0 0 0,0 1 0 0 0,1-1 0 0 0,-1-1 0 0 0,-1 0 0 0 0,-1 1 0 0 0,-2 0 0 0 0,-1 0 0 0 0,0-1 0 0 0,-2 1 0 0 0,0 0 0 0 0,-1 0 0 0 0,1-1 0 0 0,1 0 0 0 0,-1-1 0 0 0,2 0 0 0 0,1 0 0 0 0,2 0 0 0 0,4 0 0 0 0,2 2 0 0 0,1-1 0 0 0,1 1 0 0 0,-2 1 0 0 0,-1 0 0 0 0,-2-1 0 0 0,-2 0 0 0 0,-2-1 0 0 0,-1-1 0 0 0,-1 0 0 0 0,-1 0 0 0 0,0 2 0 0 0,0-1 0 0 0,2 1 0 0 0,2-1 0 0 0,2 0 0 0 0,2-1 0 0 0,1 1 0 0 0,0-1 0 0 0,3 0 0 0 0,1 0 0 0 0,-2 0 0 0 0,-1 0 0 0 0,-1 0 0 0 0,0 0 0 0 0,-1 0 0 0 0,-1-1 0 0 0,0 1 0 0 0,0 0 0 0 0,1 0 0 0 0,0 0 0 0 0,0 0 0 0 0,0 0 0 0 0,1 0 0 0 0,0 0 0 0 0,-1 0 0 0 0,0 1 0 0 0,-2-1 0 0 0,0-1 0 0 0,-1 1 0 0 0,1 0 0 0 0,-2 0 0 0 0,0 0 0 0 0,-1 0 0 0 0,-1 0 0 0 0,-1 0 0 0 0,-1 0 0 0 0,1 0 0 0 0,0 0 0 0 0,5 0 0 0 0,4 0 0 0 0,3 0 0 0 0,0 0 0 0 0,-1 0 0 0 0,1 0 0 0 0,-4 0 0 0 0,-1 0 0 0 0,-4 0 0 0 0,-1 0 0 0 0,-2 0 0 0 0,0 0 0 0 0,-1 0 0 0 0,0 0 0 0 0,1 0 0 0 0,3 0 0 0 0,2 0 0 0 0,3 0 0 0 0,5 0 0 0 0,0 0 0 0 0,0 0 0 0 0,-1 0 0 0 0,-2 0 0 0 0,-3 0 0 0 0,-3 0 0 0 0,-2 0 0 0 0,-2 0 0 0 0,0 0 0 0 0,-1 0 0 0 0,3 0 0 0 0,3 0 0 0 0,4 0 0 0 0,2 0 0 0 0,2 0 0 0 0,0 0 0 0 0,-1 0 0 0 0,-2 0 0 0 0,-3 0 0 0 0,-2 0 0 0 0,-2 0 0 0 0,-2 0 0 0 0,-1 0 0 0 0,-1 0 0 0 0,0 0 0 0 0,2 0 0 0 0,0 0 0 0 0,0 0 0 0 0,0 0 0 0 0,-1 0 0 0 0,1 0 0 0 0,0 0 0 0 0,3 0 0 0 0,3 0 0 0 0,2 0 0 0 0,3 0 0 0 0,3 0 0 0 0,1 0 0 0 0,1 0 0 0 0,0 0 0 0 0,-1 0 0 0 0,-2 0 0 0 0,-4 0 0 0 0,-3 0 0 0 0,-3 0 0 0 0,-2 0 0 0 0,-2 0 0 0 0,-1 0 0 0 0,2 0 0 0 0,1 0 0 0 0,4 0 0 0 0,7 0 0 0 0,4 0 0 0 0,5 0 0 0 0,1 0 0 0 0,1 0 0 0 0,-2 0 0 0 0,-4 0 0 0 0,-3 0 0 0 0,-4 0 0 0 0,-5 0 0 0 0,-2 0 0 0 0,-3 0 0 0 0,-2 0 0 0 0,2 0 0 0 0,1 0 0 0 0,2 0 0 0 0,4 0 0 0 0,4 0 0 0 0,3 0 0 0 0,0 0 0 0 0,0 0 0 0 0,-3 0 0 0 0,-4 0 0 0 0,-3 0 0 0 0,-3 0 0 0 0,-1 0 0 0 0,-2 0 0 0 0,0 0 0 0 0,0 0 0 0 0,1 0 0 0 0,1 0 0 0 0,2 0 0 0 0,3-1 0 0 0,5-1 0 0 0,3 0 0 0 0,3 0 0 0 0,-1 1 0 0 0,0 0 0 0 0,-1 1 0 0 0,3 0 0 0 0,1 0 0 0 0,-1 0 0 0 0,-2 0 0 0 0,-1 0 0 0 0,-2 0 0 0 0,1 0 0 0 0,1 0 0 0 0,1 0 0 0 0,-1 0 0 0 0,-1 0 0 0 0,-2 0 0 0 0,2 0 0 0 0,1 0 0 0 0,1 0 0 0 0,1 0 0 0 0,-1 0 0 0 0,-1 0 0 0 0,-4 0 0 0 0,-2 0 0 0 0,-3 0 0 0 0,-2 0 0 0 0,-2 0 0 0 0,-2 0 0 0 0,1-1 0 0 0,2-1 0 0 0,1 0 0 0 0,2-1 0 0 0,2 0 0 0 0,0 1 0 0 0,3 0 0 0 0,0-1 0 0 0,1 1 0 0 0,-1-1 0 0 0,-2 2 0 0 0,-3 0 0 0 0,-3 0 0 0 0,-1 1 0 0 0,-6 0 0 0 0,-11 0 0 0 0,-11 0 0 0 0,-9 0 0 0 0,-9 1 0 0 0,-6-1 0 0 0,-4 0 0 0 0,-7 0 0 0 0,-4 0 0 0 0,-3 0 0 0 0,-1 0 0 0 0,-3 0 0 0 0,4 0 0 0 0,4 0 0 0 0,8 0 0 0 0,7 0 0 0 0,7 0 0 0 0,9 0 0 0 0,5 0 0 0 0,4 0 0 0 0,-1-3 0 0 0,0-2 0 0 0,-2 1 0 0 0,-2 1 0 0 0,-3-1 0 0 0,-1 1 0 0 0,-2 0 0 0 0,2 0 0 0 0,1 0 0 0 0,2 0 0 0 0,4 1 0 0 0,4 0 0 0 0,2 0 0 0 0,2 0 0 0 0,2 0 0 0 0,1-1 0 0 0,0 1 0 0 0,-1 1 0 0 0,-4-2 0 0 0,-4 1 0 0 0,-2-2 0 0 0,-4 0 0 0 0,-3 1 0 0 0,1-1 0 0 0,0 1 0 0 0,4 1 0 0 0,4-2 0 0 0,3 2 0 0 0,3-1 0 0 0,1 2 0 0 0,2 0 0 0 0,0 0 0 0 0,-1 1 0 0 0,-1 0 0 0 0,-2 0 0 0 0,0 1 0 0 0,1-1 0 0 0,0 0 0 0 0,-3 0 0 0 0,-1 0 0 0 0,-3 0 0 0 0,1 0 0 0 0,0 0 0 0 0,2 0 0 0 0,2 0 0 0 0,2 0 0 0 0,1 0 0 0 0,1 0 0 0 0,1 0 0 0 0,-4 0 0 0 0,-2 1 0 0 0,-2 1 0 0 0,0 1 0 0 0,0 1 0 0 0,1-2 0 0 0,0 2 0 0 0,-2-1 0 0 0,-2 1 0 0 0,2-1 0 0 0,0 2 0 0 0,2-2 0 0 0,1 1 0 0 0,3-2 0 0 0,0-1 0 0 0,4 1 0 0 0,0 0 0 0 0,2 1 0 0 0,-2-1 0 0 0,-2 2 0 0 0,-3-1 0 0 0,-3 2 0 0 0,-1 0 0 0 0,0 0 0 0 0,2 0 0 0 0,1 0 0 0 0,2-1 0 0 0,1 0 0 0 0,1-1 0 0 0,-1-1 0 0 0,-3 1 0 0 0,-3 1 0 0 0,-3 1 0 0 0,-2 0 0 0 0,-2 1 0 0 0,-7 1 0 0 0,-7 2 0 0 0,0 0 0 0 0,-2 0 0 0 0,4 0 0 0 0,2 1 0 0 0,5-2 0 0 0,5-1 0 0 0,5-2 0 0 0,4-1 0 0 0,2-1 0 0 0,2-1 0 0 0,-4 0 0 0 0,-2 2 0 0 0,-3-1 0 0 0,-1 1 0 0 0,-1-1 0 0 0,0 0 0 0 0,3 1 0 0 0,3-1 0 0 0,2-1 0 0 0,2-1 0 0 0,0 0 0 0 0,-1 0 0 0 0,-1-1 0 0 0,-1 0 0 0 0,0 0 0 0 0,-1 0 0 0 0,1-1 0 0 0,0 1 0 0 0,2 0 0 0 0,2 0 0 0 0,-1 0 0 0 0,-3 0 0 0 0,-2 0 0 0 0,-3 0 0 0 0,-6 0 0 0 0,-5 0 0 0 0,-2 0 0 0 0,-4 0 0 0 0,3 0 0 0 0,2 0 0 0 0,5 0 0 0 0,4 0 0 0 0,6 0 0 0 0,3 0 0 0 0,2 0 0 0 0,3 0 0 0 0,-2 0 0 0 0,-1 0 0 0 0,-2 0 0 0 0,-4 0 0 0 0,-4 0 0 0 0,-3 0 0 0 0,-2-1 0 0 0,-2-1 0 0 0,-1-2 0 0 0,3 0 0 0 0,3 1 0 0 0,4-1 0 0 0,3 1 0 0 0,4 1 0 0 0,2 0 0 0 0,0 1 0 0 0,-1 0 0 0 0,-4 0 0 0 0,-2-1 0 0 0,-5 0 0 0 0,-4 0 0 0 0,-3 1 0 0 0,0 1 0 0 0,1-1 0 0 0,2 1 0 0 0,3 0 0 0 0,3 0 0 0 0,5 0 0 0 0,2 1 0 0 0,2-1 0 0 0,-1 0 0 0 0,-1 0 0 0 0,-4 0 0 0 0,-3 0 0 0 0,-3 0 0 0 0,-3 0 0 0 0,-2 0 0 0 0,1 0 0 0 0,2 0 0 0 0,2 0 0 0 0,4 0 0 0 0,3 0 0 0 0,4 0 0 0 0,1 0 0 0 0,1 0 0 0 0,-2 0 0 0 0,-1 0 0 0 0,-4 0 0 0 0,-6 0 0 0 0,-3 0 0 0 0,-3 1 0 0 0,-2 1 0 0 0,1 2 0 0 0,2 0 0 0 0,2-1 0 0 0,5-1 0 0 0,4 1 0 0 0,3-1 0 0 0,3 0 0 0 0,2 0 0 0 0,-2-1 0 0 0,-5-1 0 0 0,-3 0 0 0 0,-5 0 0 0 0,-2 0 0 0 0,0 0 0 0 0,1 0 0 0 0,2 0 0 0 0,4 0 0 0 0,3 0 0 0 0,3 0 0 0 0,2 0 0 0 0,2 0 0 0 0,0 0 0 0 0,-3 0 0 0 0,-3 0 0 0 0,-3 0 0 0 0,-2 0 0 0 0,-4 0 0 0 0,-2 0 0 0 0,1 0 0 0 0,0 0 0 0 0,3 0 0 0 0,3 0 0 0 0,3 0 0 0 0,3 0 0 0 0,3 0 0 0 0,1 0 0 0 0,-1 0 0 0 0,-4 0 0 0 0,-2 0 0 0 0,-3 0 0 0 0,-4 0 0 0 0,0 0 0 0 0,-2 0 0 0 0,-1 0 0 0 0,0 0 0 0 0,3 0 0 0 0,-1-2 0 0 0,1 0 0 0 0,2 0 0 0 0,0-1 0 0 0,0 0 0 0 0,1 0 0 0 0,-3 0 0 0 0,1 0 0 0 0,1 0 0 0 0,1 1 0 0 0,2 1 0 0 0,3 0 0 0 0,2 1 0 0 0,3 0 0 0 0,0 0 0 0 0,3-1 0 0 0,1-1 0 0 0,-2 1 0 0 0,-3 0 0 0 0,-2 0 0 0 0,-4 0 0 0 0,-3 1 0 0 0,-5 0 0 0 0,-1 0 0 0 0,-2 0 0 0 0,-1 0 0 0 0,1 0 0 0 0,1 0 0 0 0,2 0 0 0 0,2 0 0 0 0,2 0 0 0 0,1 0 0 0 0,0 0 0 0 0,-1 0 0 0 0,0 0 0 0 0,-3 0 0 0 0,-1 0 0 0 0,0 0 0 0 0,1 0 0 0 0,2 0 0 0 0,2 0 0 0 0,0 0 0 0 0,2 0 0 0 0,2 0 0 0 0,0 0 0 0 0,1 0 0 0 0,0 0 0 0 0,1 0 0 0 0,-1 0 0 0 0,1 0 0 0 0,1 0 0 0 0,1 0 0 0 0,2 0 0 0 0,1 0 0 0 0,0 0 0 0 0,1 0 0 0 0,0 0 0 0 0,-1 0 0 0 0,-1 0 0 0 0,-2 0 0 0 0,-2 0 0 0 0,-2 0 0 0 0,1 0 0 0 0,-1 0 0 0 0,2 2 0 0 0,1-1 0 0 0,1 1 0 0 0,2-1 0 0 0,1 1 0 0 0,0 1 0 0 0,-1 0 0 0 0,-1 0 0 0 0,-2 2 0 0 0,0-2 0 0 0,-1 1 0 0 0,0 0 0 0 0,1-1 0 0 0,1 0 0 0 0,0-1 0 0 0,1-3 0 0 0,0-2 0 0 0,2-2 0 0 0,1-1 0 0 0,2-1 0 0 0,2-1 0 0 0,2 0 0 0 0,0 1 0 0 0,1-1 0 0 0,1 0 0 0 0,-1 0 0 0 0,0 1 0 0 0,1-1 0 0 0,-1 1 0 0 0,0-1 0 0 0,0 1 0 0 0,0-1 0 0 0,0 1 0 0 0,0-1 0 0 0,0 1 0 0 0,0 0 0 0 0,1 1 0 0 0,1 0 0 0 0,1 2 0 0 0,-1 0 0 0 0,2 0 0 0 0,1 1 0 0 0,-1 1 0 0 0,1-1 0 0 0,0 1 0 0 0,0-1 0 0 0,-1 1 0 0 0,2 0 0 0 0,0 0 0 0 0,0 1 0 0 0,1 1 0 0 0,0-1 0 0 0,0 1 0 0 0,0 1 0 0 0,0-1 0 0 0,1 0 0 0 0,-1 0 0 0 0,0 0 0 0 0,1 0 0 0 0,-1 0 0 0 0,0 0 0 0 0,1 0 0 0 0,-1 0 0 0 0,0 0 0 0 0,0 0 0 0 0,1 0 0 0 0,-1 0 0 0 0,1 0 0 0 0,-1 0 0 0 0,1 0 0 0 0,-1 0 0 0 0,0 0 0 0 0,1 0 0 0 0,-1 0 0 0 0,3 0 0 0 0,14 11 0 0 0,1 3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26.89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19553 2799 0 0 0,'6'0'0'0'0,"8"0"0"0"0,9 0 0 0 0,5 0 0 0 0,6 0 0 0 0,2 0 0 0 0,1 0 0 0 0,1 0 0 0 0,6 0 0 0 0,2 0 0 0 0,6 0 0 0 0,6 0 0 0 0,-1 0 0 0 0,-3 0 0 0 0,-5 0 0 0 0,1 0 0 0 0,6 0 0 0 0,4 0 0 0 0,6 0 0 0 0,-4 0 0 0 0,-4 0 0 0 0,-1 0 0 0 0,2 0 0 0 0,4 0 0 0 0,-2 0 0 0 0,0 0 0 0 0,-4 0 0 0 0,-5 0 0 0 0,-5 0 0 0 0,-5 0 0 0 0,-3 0 0 0 0,-2 0 0 0 0,-1 0 0 0 0,-1 0 0 0 0,1 0 0 0 0,-1 0 0 0 0,7 0 0 0 0,3 0 0 0 0,-1 0 0 0 0,-1 0 0 0 0,-2 0 0 0 0,-2 0 0 0 0,-1 0 0 0 0,-1 0 0 0 0,0 0 0 0 0,-1 0 0 0 0,0 0 0 0 0,0 0 0 0 0,0 0 0 0 0,1 0 0 0 0,-1 0 0 0 0,0 0 0 0 0,1 0 0 0 0,-1 0 0 0 0,1 0 0 0 0,-1 0 0 0 0,1 0 0 0 0,-1 0 0 0 0,1 0 0 0 0,-1 0 0 0 0,1 0 0 0 0,-1 0 0 0 0,1 0 0 0 0,-1 0 0 0 0,-11-7 0 0 0,-18-1 0 0 0,-15 0 0 0 0,-13 2 0 0 0,-9 1 0 0 0,-5 3 0 0 0,-10 0 0 0 0,-3 2 0 0 0,-6 0 0 0 0,-6 0 0 0 0,-11 0 0 0 0,-6 1 0 0 0,-3-1 0 0 0,6 0 0 0 0,10 0 0 0 0,9 0 0 0 0,9 0 0 0 0,4 0 0 0 0,5 0 0 0 0,1 0 0 0 0,-5 0 0 0 0,-2 0 0 0 0,1 0 0 0 0,0 0 0 0 0,2 0 0 0 0,1 0 0 0 0,1 0 0 0 0,1 0 0 0 0,1 0 0 0 0,-1 0 0 0 0,1 0 0 0 0,0 0 0 0 0,0 0 0 0 0,-1 0 0 0 0,1 0 0 0 0,-1 0 0 0 0,1 0 0 0 0,-1 0 0 0 0,1 0 0 0 0,-1 0 0 0 0,1 0 0 0 0,-1 0 0 0 0,1 0 0 0 0,-1 0 0 0 0,1 0 0 0 0,-1 0 0 0 0,1 0 0 0 0,-1 0 0 0 0,1 0 0 0 0,-1 0 0 0 0,1 0 0 0 0,-7-6 0 0 0,-1-2 0 0 0,-1 0 0 0 0,2 1 0 0 0,2 3 0 0 0,2 1 0 0 0,1 2 0 0 0,1 0 0 0 0,0 1 0 0 0,1 0 0 0 0,0 1 0 0 0,0-1 0 0 0,0 0 0 0 0,-1 0 0 0 0,7 1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44.58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7990 0 0 0,'7'0'0'0'0,"7"0"0"0"0,8 0 0 0 0,13 0 0 0 0,7 0 0 0 0,14 0 0 0 0,23 0 0 0 0,23 0 0 0 0,24 0 0 0 0,29 7 0 0 0,25 1 0 0 0,13 0 0 0 0,5-2 0 0 0,5-1 0 0 0,0 4 0 0 0,3 0 0 0 0,-10 0 0 0 0,-12-3 0 0 0,-20-2 0 0 0,-25-1 0 0 0,-29-2 0 0 0,-22-7 0 0 0,-20-2 0 0 0,-14-1 0 0 0,-11 3 0 0 0,-6 1 0 0 0,-4 2 0 0 0,6 1 0 0 0,2 1 0 0 0,6 1 0 0 0,2 0 0 0 0,-2 1 0 0 0,-2-1 0 0 0,4 1 0 0 0,11 5 0 0 0,9 2 0 0 0,-2 0 0 0 0,-5-1 0 0 0,-27-3 0 0 0,-37-1 0 0 0,-49-8 0 0 0,-54-2 0 0 0,-33-1 0 0 0,-12 1 0 0 0,6 2 0 0 0,23 2 0 0 0,25 1 0 0 0,23 1 0 0 0,11 1 0 0 0,10 1 0 0 0,8-1 0 0 0,-1 0 0 0 0,0 0 0 0 0,-4 1 0 0 0,-6-1 0 0 0,0 0 0 0 0,-9 0 0 0 0,-6 0 0 0 0,-4 0 0 0 0,-2 0 0 0 0,7 0 0 0 0,8 0 0 0 0,8 0 0 0 0,7 0 0 0 0,6 0 0 0 0,2 0 0 0 0,3 0 0 0 0,0 0 0 0 0,0 0 0 0 0,-6 0 0 0 0,-3 0 0 0 0,0 0 0 0 0,2 0 0 0 0,1 0 0 0 0,2 0 0 0 0,1 0 0 0 0,-6 0 0 0 0,0 0 0 0 0,-7 0 0 0 0,0 0 0 0 0,3 0 0 0 0,3 0 0 0 0,-4 0 0 0 0,-5 0 0 0 0,-6 0 0 0 0,0 0 0 0 0,5 0 0 0 0,0 0 0 0 0,2 0 0 0 0,4 0 0 0 0,4 0 0 0 0,-2 0 0 0 0,0 0 0 0 0,-4 0 0 0 0,1 0 0 0 0,2 0 0 0 0,3 0 0 0 0,3 0 0 0 0,9 0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50.10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9361 0 0 0,'12'0'0'0'0,"11"0"0"0"0,32 0 0 0 0,19-7 0 0 0,115-1 0 0 0,50-6 0 0 0,4 0 0 0 0,-16 1 0 0 0,-33 4 0 0 0,-32 3 0 0 0,-24 3 0 0 0,-17 1 0 0 0,-17 2 0 0 0,-7 0 0 0 0,-2 1 0 0 0,-5-1 0 0 0,2 1 0 0 0,-3-1 0 0 0,-11 1 0 0 0,-11-1 0 0 0,-12 0 0 0 0,-9 0 0 0 0,-5 0 0 0 0,-5 0 0 0 0,-1 0 0 0 0,-1 6 0 0 0,0 2 0 0 0,1 0 0 0 0,-6 5 0 0 0,-14-1 0 0 0,-16 5 0 0 0,-14-1 0 0 0,-10-3 0 0 0,-8-4 0 0 0,-3-3 0 0 0,3 3 0 0 0,1 1 0 0 0,1-2 0 0 0,-1-2 0 0 0,-2-3 0 0 0,-1-1 0 0 0,0-1 0 0 0,-1 0 0 0 0,-7-2 0 0 0,-8 1 0 0 0,-8-1 0 0 0,-13 1 0 0 0,-6 0 0 0 0,-2 0 0 0 0,-1 0 0 0 0,8 0 0 0 0,10 0 0 0 0,10 0 0 0 0,1 0 0 0 0,3 0 0 0 0,-2 0 0 0 0,1 0 0 0 0,3 0 0 0 0,3 0 0 0 0,4 0 0 0 0,1 0 0 0 0,2 0 0 0 0,0 0 0 0 0,-5 0 0 0 0,-2 0 0 0 0,-6 0 0 0 0,-7 0 0 0 0,0 0 0 0 0,-2 0 0 0 0,2 0 0 0 0,5 0 0 0 0,-2 0 0 0 0,3 0 0 0 0,-3 0 0 0 0,2 0 0 0 0,-2 0 0 0 0,1 0 0 0 0,3 0 0 0 0,5 0 0 0 0,3 0 0 0 0,3 0 0 0 0,2 0 0 0 0,0 0 0 0 0,1 0 0 0 0,1 0 0 0 0,-1 0 0 0 0,0 0 0 0 0,0 0 0 0 0,6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19540 11166 0 0 0,'7'0'0'0'0,"7"0"0"0"0,8 0 0 0 0,13 0 0 0 0,13 0 0 0 0,16 0 0 0 0,17 0 0 0 0,19 0 0 0 0,11 0 0 0 0,5 0 0 0 0,2 0 0 0 0,-7 0 0 0 0,-10 0 0 0 0,-3 0 0 0 0,-7 0 0 0 0,-5 0 0 0 0,0 0 0 0 0,5 0 0 0 0,5 0 0 0 0,6 0 0 0 0,3 0 0 0 0,2 6 0 0 0,-3 2 0 0 0,-2 0 0 0 0,0-1 0 0 0,2-3 0 0 0,-4-1 0 0 0,5-2 0 0 0,4 0 0 0 0,2-1 0 0 0,0 0 0 0 0,-6-1 0 0 0,-2 1 0 0 0,0 0 0 0 0,1 0 0 0 0,-5-1 0 0 0,0 1 0 0 0,-12 0 0 0 0,-7 0 0 0 0,1 0 0 0 0,5 0 0 0 0,7 0 0 0 0,6 0 0 0 0,-1 0 0 0 0,-5 0 0 0 0,0 0 0 0 0,28 0 0 0 0,37 0 0 0 0,22 0 0 0 0,12 0 0 0 0,4 0 0 0 0,-6 0 0 0 0,-11 0 0 0 0,-11 0 0 0 0,-9 0 0 0 0,-19 0 0 0 0,-22 0 0 0 0,-11 0 0 0 0,-12 0 0 0 0,-10 0 0 0 0,0 0 0 0 0,-9-6 0 0 0,-5-2 0 0 0,-1 0 0 0 0,-8 2 0 0 0,-1 1 0 0 0,2 2 0 0 0,1 2 0 0 0,10 0 0 0 0,10 1 0 0 0,10 1 0 0 0,7-1 0 0 0,11 0 0 0 0,6 1 0 0 0,13 5 0 0 0,22 2 0 0 0,10 0 0 0 0,2-1 0 0 0,-15-3 0 0 0,-27-1 0 0 0,-28-2 0 0 0,-23 0 0 0 0,-19-1 0 0 0,-5 0 0 0 0,7-1 0 0 0,14 1 0 0 0,6 0 0 0 0,4-1 0 0 0,1 1 0 0 0,5 0 0 0 0,6 0 0 0 0,2 0 0 0 0,8 0 0 0 0,6 0 0 0 0,4 7 0 0 0,7 1 0 0 0,-3 0 0 0 0,-10-2 0 0 0,-15-1 0 0 0,-18-3 0 0 0,-15 0 0 0 0,-4-2 0 0 0,-5 0 0 0 0,2 0 0 0 0,10 0 0 0 0,8 6 0 0 0,-1 2 0 0 0,6-1 0 0 0,16 0 0 0 0,-1-3 0 0 0,-10-1 0 0 0,-11-2 0 0 0,-12 0 0 0 0,-8-1 0 0 0,-6 0 0 0 0,-4-1 0 0 0,4 1 0 0 0,8 0 0 0 0,7-1 0 0 0,14 1 0 0 0,0 0 0 0 0,2 0 0 0 0,-7 0 0 0 0,-7 0 0 0 0,-7 0 0 0 0,0 0 0 0 0,3 0 0 0 0,-1-6 0 0 0,3-2 0 0 0,-1 0 0 0 0,7 2 0 0 0,7 1 0 0 0,9 2 0 0 0,-1 2 0 0 0,-9 0 0 0 0,-9 1 0 0 0,-8 1 0 0 0,-7-1 0 0 0,7 0 0 0 0,9-6 0 0 0,5-2 0 0 0,-1 0 0 0 0,-6 2 0 0 0,-7 2 0 0 0,-5 1 0 0 0,-5 1 0 0 0,4 2 0 0 0,-1 0 0 0 0,6 0 0 0 0,0 0 0 0 0,4 1 0 0 0,-1-1 0 0 0,3 0 0 0 0,-2 0 0 0 0,-4 0 0 0 0,-4 0 0 0 0,-4 0 0 0 0,-3-6 0 0 0,-1-2 0 0 0,4 0 0 0 0,2 8 0 0 0,0-3 0 0 0,-2 0 0 0 0,-2 0 0 0 0,-13 7 0 0 0,-19 3 0 0 0,-15 6 0 0 0,-20 7 0 0 0,-12 6 0 0 0,-4 0 0 0 0,-2 0 0 0 0,0-3 0 0 0,2 0 0 0 0,3-4 0 0 0,7 2 0 0 0,10 2 0 0 0,8 5 0 0 0,1-4 0 0 0,3 2 0 0 0,-4 1 0 0 0,-4-3 0 0 0,-6-6 0 0 0,-11-6 0 0 0,-12-4 0 0 0,-16-11 0 0 0,-9-5 0 0 0,0 0 0 0 0,8 0 0 0 0,8 3 0 0 0,7 1 0 0 0,7 2 0 0 0,-3 1 0 0 0,1 0 0 0 0,2 1 0 0 0,2 7 0 0 0,-5 1 0 0 0,0 1 0 0 0,-5-3 0 0 0,-6-1 0 0 0,-6-2 0 0 0,-11-2 0 0 0,-11 0 0 0 0,-10-1 0 0 0,-8 0 0 0 0,8-1 0 0 0,8 1 0 0 0,5 0 0 0 0,6-1 0 0 0,-4 1 0 0 0,-7 6 0 0 0,-7 3 0 0 0,-6-1 0 0 0,1-2 0 0 0,-1-2 0 0 0,-1-1 0 0 0,-10-1 0 0 0,-10-2 0 0 0,-9 0 0 0 0,-2 0 0 0 0,-2 0 0 0 0,8-1 0 0 0,8 1 0 0 0,5 0 0 0 0,9 0 0 0 0,4 0 0 0 0,6 0 0 0 0,7 0 0 0 0,6 0 0 0 0,10 0 0 0 0,12 0 0 0 0,2 0 0 0 0,-7 0 0 0 0,-5 0 0 0 0,-9 0 0 0 0,-4 0 0 0 0,5 0 0 0 0,4 0 0 0 0,8 0 0 0 0,3 0 0 0 0,-7 0 0 0 0,-4 0 0 0 0,-2 0 0 0 0,-1 0 0 0 0,0 0 0 0 0,1 0 0 0 0,-5 0 0 0 0,-9 0 0 0 0,-7 0 0 0 0,-5 0 0 0 0,1 0 0 0 0,-1 0 0 0 0,-1 0 0 0 0,-9 0 0 0 0,-10 0 0 0 0,-3 0 0 0 0,1 0 0 0 0,8 0 0 0 0,7 0 0 0 0,1 0 0 0 0,2 0 0 0 0,5 6 0 0 0,8 2 0 0 0,0 0 0 0 0,-8-2 0 0 0,-6-1 0 0 0,-4-2 0 0 0,5-2 0 0 0,7 0 0 0 0,9-1 0 0 0,6 0 0 0 0,5-7 0 0 0,4-2 0 0 0,2 1 0 0 0,0 2 0 0 0,7 1 0 0 0,1 2 0 0 0,0 2 0 0 0,-2 0 0 0 0,-8 1 0 0 0,-4 0 0 0 0,-1-5 0 0 0,0-3 0 0 0,1 0 0 0 0,2 2 0 0 0,1 2 0 0 0,1 1 0 0 0,1 1 0 0 0,0 2 0 0 0,-6 0 0 0 0,-8 0 0 0 0,-8 0 0 0 0,0 1 0 0 0,3-7 0 0 0,6-2 0 0 0,-2 0 0 0 0,-5 2 0 0 0,2 1 0 0 0,4 2 0 0 0,3 2 0 0 0,11 0 0 0 0,5 1 0 0 0,2 0 0 0 0,-1 1 0 0 0,-1-1 0 0 0,-1-6 0 0 0,-2-2 0 0 0,-1 0 0 0 0,0 2 0 0 0,-7 2 0 0 0,-15 1 0 0 0,-10 1 0 0 0,-12 2 0 0 0,1 0 0 0 0,2 0 0 0 0,1 0 0 0 0,7 1 0 0 0,10-1 0 0 0,2 0 0 0 0,4 0 0 0 0,5 0 0 0 0,-2 0 0 0 0,-73 0 0 0 0,-40 0 0 0 0,0 0 0 0 0,17 0 0 0 0,1 0 0 0 0,25 0 0 0 0,33 0 0 0 0,32 0 0 0 0,24-6 0 0 0,18-2 0 0 0,11 0 0 0 0,18 2 0 0 0,25 1 0 0 0,24 2 0 0 0,19 2 0 0 0,15-6 0 0 0,2-1 0 0 0,2 0 0 0 0,22 2 0 0 0,19 2 0 0 0,5 1 0 0 0,1 2 0 0 0,0 1 0 0 0,0 0 0 0 0,4 6 0 0 0,2 3 0 0 0,4-1 0 0 0,7-1 0 0 0,-1-3 0 0 0,9-1 0 0 0,17-1 0 0 0,2-2 0 0 0,-2 0 0 0 0,10 0 0 0 0,14 0 0 0 0,20-1 0 0 0,13 1 0 0 0,-5-6 0 0 0,-19-3 0 0 0,-23 1 0 0 0,-9 2 0 0 0,0 2 0 0 0,5 1 0 0 0,-1 1 0 0 0,-16 2 0 0 0,-19 0 0 0 0,-13 0 0 0 0,-7 0 0 0 0,-3 1 0 0 0,-6-1 0 0 0,-14 0 0 0 0,-15 0 0 0 0,-18-6 0 0 0,-12-2 0 0 0,-7 0 0 0 0,5 2 0 0 0,14 1 0 0 0,18 2 0 0 0,9 2 0 0 0,-2 0 0 0 0,-8 1 0 0 0,-8 0 0 0 0,-3 1 0 0 0,2-1 0 0 0,4 0 0 0 0,3 1 0 0 0,3-1 0 0 0,3 0 0 0 0,8 0 0 0 0,8 0 0 0 0,3 0 0 0 0,4 0 0 0 0,5 0 0 0 0,-2 0 0 0 0,1 0 0 0 0,15 0 0 0 0,7 0 0 0 0,-5 0 0 0 0,-15-6 0 0 0,-13-3 0 0 0,-14 1 0 0 0,-8 2 0 0 0,-9 2 0 0 0,-7 1 0 0 0,0 1 0 0 0,-1 2 0 0 0,2 0 0 0 0,19 0 0 0 0,9 0 0 0 0,4 1 0 0 0,0-1 0 0 0,6 0 0 0 0,18 0 0 0 0,22 0 0 0 0,21 0 0 0 0,-3 0 0 0 0,-14 0 0 0 0,-23 0 0 0 0,-24 0 0 0 0,-14 0 0 0 0,-13 0 0 0 0,-10 0 0 0 0,-7 0 0 0 0,2 0 0 0 0,6 0 0 0 0,8 0 0 0 0,-1 0 0 0 0,3 0 0 0 0,-2 0 0 0 0,-5 0 0 0 0,8 0 0 0 0,12 0 0 0 0,18 0 0 0 0,13 0 0 0 0,8 0 0 0 0,-4 0 0 0 0,-12 0 0 0 0,-11 0 0 0 0,-14 0 0 0 0,-5 0 0 0 0,-2 0 0 0 0,0 0 0 0 0,3 0 0 0 0,2 0 0 0 0,2 0 0 0 0,1 0 0 0 0,2 0 0 0 0,0 0 0 0 0,0 0 0 0 0,7 0 0 0 0,2 0 0 0 0,-1 0 0 0 0,11 0 0 0 0,14 0 0 0 0,2 0 0 0 0,-5 0 0 0 0,-7 0 0 0 0,-9 0 0 0 0,-12 0 0 0 0,-6 0 0 0 0,-9 0 0 0 0,-9 0 0 0 0,0 0 0 0 0,3 0 0 0 0,0 0 0 0 0,1 0 0 0 0,6 7 0 0 0,3 1 0 0 0,-2 0 0 0 0,-6-2 0 0 0,0-2 0 0 0,-3-1 0 0 0,8-1 0 0 0,6-2 0 0 0,10 0 0 0 0,5 0 0 0 0,0 0 0 0 0,-7-1 0 0 0,-10 1 0 0 0,-10 0 0 0 0,-9 0 0 0 0,-17 0 0 0 0,-21 0 0 0 0,-23 0 0 0 0,-10 0 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19606 10237 0 0 0,'6'0'0'0'0,"8"0"0"0"0,9 0 0 0 0,11 0 0 0 0,27 0 0 0 0,26 0 0 0 0,17 0 0 0 0,4 0 0 0 0,-4 0 0 0 0,-8 0 0 0 0,-13 0 0 0 0,-16 0 0 0 0,-5 0 0 0 0,-2 0 0 0 0,1 0 0 0 0,4 0 0 0 0,2 6 0 0 0,2 2 0 0 0,3 0 0 0 0,-6-1 0 0 0,-7-3 0 0 0,-8-1 0 0 0,0-2 0 0 0,4 0 0 0 0,-2-1 0 0 0,3 0 0 0 0,-1-1 0 0 0,57 1 0 0 0,16 0 0 0 0,-13-7 0 0 0,-21-1 0 0 0,-19 0 0 0 0,-17 2 0 0 0,-12 1 0 0 0,-7 2 0 0 0,-5 2 0 0 0,30 0 0 0 0,16 1 0 0 0,0 1 0 0 0,-6-1 0 0 0,-10 0 0 0 0,-10 1 0 0 0,-8-1 0 0 0,-5 0 0 0 0,-4 0 0 0 0,-1 0 0 0 0,-2 0 0 0 0,13 0 0 0 0,4 0 0 0 0,1 0 0 0 0,170-6 0 0 0,66-9 0 0 0,-9-1 0 0 0,-46 2 0 0 0,-57 3 0 0 0,-51 4 0 0 0,-42 2 0 0 0,-28 3 0 0 0,-17 2 0 0 0,-9 0 0 0 0,-4 1 0 0 0,1-1 0 0 0,2 1 0 0 0,2-1 0 0 0,3 1 0 0 0,1-1 0 0 0,2 0 0 0 0,0 0 0 0 0,1 0 0 0 0,0 0 0 0 0,0 0 0 0 0,6 0 0 0 0,8 0 0 0 0,15 0 0 0 0,13 0 0 0 0,13 0 0 0 0,10 0 0 0 0,5 0 0 0 0,3 0 0 0 0,-4 0 0 0 0,-2 0 0 0 0,0 0 0 0 0,8 0 0 0 0,8-6 0 0 0,10-3 0 0 0,1 2 0 0 0,3 0 0 0 0,3 3 0 0 0,4 7 0 0 0,2 4 0 0 0,-4 0 0 0 0,-20-1 0 0 0,-17-1 0 0 0,-21-2 0 0 0,-17-7 0 0 0,-13-3 0 0 0,-10-1 0 0 0,2 2 0 0 0,4 1 0 0 0,8 2 0 0 0,13 1 0 0 0,7 1 0 0 0,10 1 0 0 0,-4 0 0 0 0,-9 0 0 0 0,-11 1 0 0 0,-3-1 0 0 0,7 0 0 0 0,5 7 0 0 0,3 1 0 0 0,1 0 0 0 0,-5-2 0 0 0,-9-8 0 0 0,-8-3 0 0 0,-6-1 0 0 0,-6 0 0 0 0,4 1 0 0 0,0 2 0 0 0,5 1 0 0 0,6 1 0 0 0,13 1 0 0 0,7 6 0 0 0,53 3 0 0 0,73-1 0 0 0,27-1 0 0 0,-13-3 0 0 0,-30-1 0 0 0,-35-1 0 0 0,-36-1 0 0 0,-25-1 0 0 0,53-7 0 0 0,8 5 0 0 0,-15-5 0 0 0,-24 0 0 0 0,-25 1 0 0 0,-21 1 0 0 0,-15 2 0 0 0,-3 1 0 0 0,2 1 0 0 0,5 1 0 0 0,6 0 0 0 0,5-6 0 0 0,11-2 0 0 0,4 1 0 0 0,13 1 0 0 0,10 1 0 0 0,0 2 0 0 0,-6 2 0 0 0,-12 0 0 0 0,-15 1 0 0 0,-7 1 0 0 0,-8-1 0 0 0,-7 0 0 0 0,1 1 0 0 0,-2-1 0 0 0,-3 0 0 0 0,-2 0 0 0 0,-3 0 0 0 0,-1 0 0 0 0,-1 0 0 0 0,-1 0 0 0 0,0-6 0 0 0,0-3 0 0 0,0 2 0 0 0,0 0 0 0 0,0 9 0 0 0,1 3 0 0 0,-1 2 0 0 0,1-1 0 0 0,-7-8 0 0 0,-2-3 0 0 0,1-1 0 0 0,1 0 0 0 0,2 2 0 0 0,2 1 0 0 0,-18 1 0 0 0,-11 2 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19526 10462 0 0 0,'6'-7'0'0'0,"9"-1"0"0"0,7 0 0 0 0,7 2 0 0 0,10 1 0 0 0,18 3 0 0 0,17 0 0 0 0,15 1 0 0 0,11 1 0 0 0,1 1 0 0 0,-5-1 0 0 0,-11 0 0 0 0,-9 1 0 0 0,-5-1 0 0 0,-1 0 0 0 0,5 0 0 0 0,9 0 0 0 0,2 0 0 0 0,-6 0 0 0 0,-12 0 0 0 0,-11 0 0 0 0,-14 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10713 0 0 0,'7'0'0'0'0,"7"0"0"0"0,8 0 0 0 0,7 0 0 0 0,4 0 0 0 0,9 0 0 0 0,4 0 0 0 0,12 0 0 0 0,10 0 0 0 0,-2 0 0 0 0,1 0 0 0 0,-5 0 0 0 0,0 0 0 0 0,1 7 0 0 0,9 1 0 0 0,11 0 0 0 0,-3-2 0 0 0,-2-2 0 0 0,-3-1 0 0 0,6-1 0 0 0,0 5 0 0 0,6 1 0 0 0,0-1 0 0 0,-2-1 0 0 0,-3-1 0 0 0,3 3 0 0 0,5 2 0 0 0,1-2 0 0 0,-4-1 0 0 0,-3-3 0 0 0,-5-2 0 0 0,4-1 0 0 0,0 0 0 0 0,-2-1 0 0 0,-8-1 0 0 0,-5 1 0 0 0,-7-1 0 0 0,-2 1 0 0 0,2 0 0 0 0,9 0 0 0 0,5 0 0 0 0,8 0 0 0 0,-4 0 0 0 0,-2 0 0 0 0,-3 0 0 0 0,6 0 0 0 0,7 0 0 0 0,1 0 0 0 0,-1 0 0 0 0,-4 0 0 0 0,-10 0 0 0 0,-4 0 0 0 0,-8-6 0 0 0,-2-3 0 0 0,1 1 0 0 0,4 2 0 0 0,-4 2 0 0 0,0 1 0 0 0,10 1 0 0 0,4 2 0 0 0,3-6 0 0 0,0-2 0 0 0,-7 0 0 0 0,-3 2 0 0 0,1 2 0 0 0,30 1 0 0 0,19 2 0 0 0,7 0 0 0 0,1 1 0 0 0,-7 1 0 0 0,-13-1 0 0 0,-4 0 0 0 0,-2 0 0 0 0,2 1 0 0 0,-5-1 0 0 0,1 0 0 0 0,-4 0 0 0 0,-6-6 0 0 0,-5-3 0 0 0,3 2 0 0 0,-2 0 0 0 0,-2 3 0 0 0,4 1 0 0 0,6 1 0 0 0,6 2 0 0 0,12 0 0 0 0,5 0 0 0 0,-4 0 0 0 0,-2 1 0 0 0,0-1 0 0 0,-7 0 0 0 0,-8 0 0 0 0,-8 0 0 0 0,-5 0 0 0 0,-10 0 0 0 0,-11 0 0 0 0,-3 0 0 0 0,1 0 0 0 0,3 0 0 0 0,5 0 0 0 0,-4 0 0 0 0,2 0 0 0 0,1 0 0 0 0,-4 0 0 0 0,1 0 0 0 0,-4 0 0 0 0,-6 0 0 0 0,-5 0 0 0 0,9 0 0 0 0,12 0 0 0 0,40 0 0 0 0,13 0 0 0 0,-1 0 0 0 0,-15 0 0 0 0,-19 0 0 0 0,-4 0 0 0 0,-11 0 0 0 0,-11 0 0 0 0,-9 0 0 0 0,-7-6 0 0 0,-4-2 0 0 0,-4 0 0 0 0,6 2 0 0 0,45-5 0 0 0,21 0 0 0 0,-2 2 0 0 0,-13 2 0 0 0,-9 2 0 0 0,-13 3 0 0 0,-6 0 0 0 0,-7 2 0 0 0,-8 0 0 0 0,-5 1 0 0 0,26-1 0 0 0,21 1 0 0 0,6-1 0 0 0,-6 0 0 0 0,-7 0 0 0 0,-11 0 0 0 0,-5 0 0 0 0,-9 0 0 0 0,-8 0 0 0 0,-6 0 0 0 0,-5 0 0 0 0,-2 0 0 0 0,-3 0 0 0 0,0 0 0 0 0,0 0 0 0 0,6 0 0 0 0,3-6 0 0 0,0-2 0 0 0,-2 0 0 0 0,-1 2 0 0 0,-2 1 0 0 0,-1 2 0 0 0,0 2 0 0 0,-2 0 0 0 0,0 1 0 0 0,7 7 0 0 0,7 1 0 0 0,15 1 0 0 0,8-3 0 0 0,104-1 0 0 0,28-2 0 0 0,-15-2 0 0 0,-34 0 0 0 0,-36-1 0 0 0,-34 0 0 0 0,-24-1 0 0 0,-17 1 0 0 0,-9 0 0 0 0,-6-1 0 0 0,6 1 0 0 0,8 0 0 0 0,-189 6 0 0 0,-113 9 0 0 0,-20 1 0 0 0,26-2 0 0 0,49-3 0 0 0,47-10 0 0 0,38-5 0 0 0,25-1 0 0 0,18 5 0 0 0,8 4 0 0 0,-3 0 0 0 0,5 0 0 0 0,0-1 0 0 0,5 0 0 0 0,1-2 0 0 0,4 0 0 0 0,-1-1 0 0 0,2 0 0 0 0,-1 0 0 0 0,2 0 0 0 0,-2 0 0 0 0,-11-1 0 0 0,-12 1 0 0 0,-18 0 0 0 0,-18 0 0 0 0,-20 0 0 0 0,-12 0 0 0 0,-6 0 0 0 0,4 0 0 0 0,15-6 0 0 0,17-2 0 0 0,23 0 0 0 0,8 2 0 0 0,6 1 0 0 0,5 2 0 0 0,1 2 0 0 0,2 6 0 0 0,0 4 0 0 0,0-1 0 0 0,6-1 0 0 0,-6-3 0 0 0,-1-1 0 0 0,-9-1 0 0 0,-8-1 0 0 0,-8-7 0 0 0,-6-3 0 0 0,-4 1 0 0 0,3 1 0 0 0,8 3 0 0 0,7 1 0 0 0,7 1 0 0 0,10 1 0 0 0,6 1 0 0 0,1 0 0 0 0,0 1 0 0 0,-2-1 0 0 0,4 0 0 0 0,1 1 0 0 0,5-1 0 0 0,-1 0 0 0 0,-3 0 0 0 0,-3 0 0 0 0,-3 0 0 0 0,3 0 0 0 0,0 0 0 0 0,6 0 0 0 0,5 0 0 0 0,0 0 0 0 0,2 0 0 0 0,-1 0 0 0 0,-6 0 0 0 0,-5 0 0 0 0,3 0 0 0 0,-2 0 0 0 0,-8 0 0 0 0,-6 0 0 0 0,-7 0 0 0 0,-15 0 0 0 0,-3 0 0 0 0,-4 0 0 0 0,5 0 0 0 0,6 0 0 0 0,7 0 0 0 0,12 0 0 0 0,13 0 0 0 0,4 0 0 0 0,6 0 0 0 0,-7 0 0 0 0,-6 0 0 0 0,-10 0 0 0 0,-5 0 0 0 0,-1 0 0 0 0,6 0 0 0 0,5 0 0 0 0,1-6 0 0 0,6-3 0 0 0,1 1 0 0 0,0 2 0 0 0,3 2 0 0 0,6 1 0 0 0,5 1 0 0 0,5 2 0 0 0,4 0 0 0 0,2 0 0 0 0,-5 0 0 0 0,-2 1 0 0 0,-5-1 0 0 0,-2 0 0 0 0,-9 0 0 0 0,-8 0 0 0 0,-4 0 0 0 0,3 0 0 0 0,2 0 0 0 0,5-6 0 0 0,2-2 0 0 0,4 0 0 0 0,-1 2 0 0 0,3 1 0 0 0,5 2 0 0 0,-1 2 0 0 0,0 0 0 0 0,4 1 0 0 0,3 1 0 0 0,2-1 0 0 0,3 0 0 0 0,0 0 0 0 0,2 1 0 0 0,0-1 0 0 0,0 0 0 0 0,0 0 0 0 0,0-6 0 0 0,0-3 0 0 0,0 2 0 0 0,-7 0 0 0 0,-8 3 0 0 0,-14 1 0 0 0,-14 1 0 0 0,-7 2 0 0 0,5 0 0 0 0,11 0 0 0 0,10 0 0 0 0,10 1 0 0 0,7-1 0 0 0,4 0 0 0 0,3 0 0 0 0,2 0 0 0 0,-1 0 0 0 0,1 0 0 0 0,-1 0 0 0 0,-1 0 0 0 0,0 0 0 0 0,0 0 0 0 0,0 0 0 0 0,-1 0 0 0 0,1 0 0 0 0,-1 0 0 0 0,1 0 0 0 0,-1 0 0 0 0,0 0 0 0 0,1 0 0 0 0,-1 0 0 0 0,1 0 0 0 0,-1 0 0 0 0,1 0 0 0 0,-1 0 0 0 0,1 0 0 0 0,-1 0 0 0 0,1 0 0 0 0,-7 0 0 0 0,-1 0 0 0 0,-7 0 0 0 0,0 0 0 0 0,2-6 0 0 0,3-2 0 0 0,4 0 0 0 0,-4 2 0 0 0,0 1 0 0 0,-5 2 0 0 0,0 2 0 0 0,9 0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19542 11735 0 0 0,'167'0'0'0'0,"62"0"0"0"0,-2 0 0 0 0,-33 0 0 0 0,-44-6 0 0 0,-35-2 0 0 0,-24 0 0 0 0,-22 1 0 0 0,-16 3 0 0 0,-11 1 0 0 0,-6 2 0 0 0,2 0 0 0 0,2 1 0 0 0,-18 0 0 0 0,-26 1 0 0 0,-31-1 0 0 0,-34-6 0 0 0,-36-8 0 0 0,-25-2 0 0 0,-10 2 0 0 0,14 3 0 0 0,15 4 0 0 0,20 2 0 0 0,20 3 0 0 0,16 2 0 0 0,4 0 0 0 0,5 0 0 0 0,5 1 0 0 0,2-7 0 0 0,2-1 0 0 0,1-1 0 0 0,0 2 0 0 0,0 2 0 0 0,1 1 0 0 0,-1 1 0 0 0,0 2 0 0 0,0 0 0 0 0,-1 0 0 0 0,-6 0 0 0 0,11 1 0 0 0,17-1 0 0 0,23 0 0 0 0,16 0 0 0 0,11 0 0 0 0,5 0 0 0 0,3 0 0 0 0,18 0 0 0 0,24 6 0 0 0,22 9 0 0 0,11 1 0 0 0,-7-2 0 0 0,-17-3 0 0 0,-19-4 0 0 0,-15-2 0 0 0,-12-3 0 0 0,-7-2 0 0 0,-6 0 0 0 0,-1-1 0 0 0,-1 1 0 0 0,0-1 0 0 0,1 1 0 0 0,1-1 0 0 0,0 1 0 0 0,1 0 0 0 0,0 6 0 0 0,1 2 0 0 0,0 0 0 0 0,5 5 0 0 0,3 0 0 0 0,-6-9 0 0 0,-11-4 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21396 11001 0 0 0,'-6'0'0'0'0,"-8"-6"0"0"0,-15-3 0 0 0,-20 2 0 0 0,-27 0 0 0 0,-19-3 0 0 0,-13-2 0 0 0,1 3 0 0 0,-1 2 0 0 0,6 3 0 0 0,8 1 0 0 0,13 2 0 0 0,15 1 0 0 0,12 0 0 0 0,9 0 0 0 0,6 1 0 0 0,4-1 0 0 0,1 1 0 0 0,0-1 0 0 0,0 0 0 0 0,-1 0 0 0 0,-6 0 0 0 0,-3 0 0 0 0,0 0 0 0 0,-5 0 0 0 0,0 0 0 0 0,2 0 0 0 0,2 0 0 0 0,4 0 0 0 0,1 0 0 0 0,2 0 0 0 0,2 0 0 0 0,-1 0 0 0 0,1 0 0 0 0,0 0 0 0 0,0 6 0 0 0,6 2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12607 10927 0 0 0,'6'0'0'0'0,"14"0"0"0"0,23 0 0 0 0,17 0 0 0 0,9 0 0 0 0,7 0 0 0 0,-4 6 0 0 0,-8 3 0 0 0,-9 5 0 0 0,-7 0 0 0 0,-6-1 0 0 0,-4-4 0 0 0,-2-3 0 0 0,6-3 0 0 0,1-1 0 0 0,6-2 0 0 0,7 0 0 0 0,6-1 0 0 0,6 1 0 0 0,-4 5 0 0 0,-5 3 0 0 0,-7 0 0 0 0,-7-2 0 0 0,-10 5 0 0 0,-11 6 0 0 0,-16 0 0 0 0,-16-2 0 0 0,-6 2 0 0 0,-7-1 0 0 0,-7-4 0 0 0,-4-11 0 0 0,-3-4 0 0 0,-1-9 0 0 0,-14-8 0 0 0,-17-1 0 0 0,-22 4 0 0 0,-14 4 0 0 0,-8 4 0 0 0,2 4 0 0 0,7 3 0 0 0,15 2 0 0 0,16 0 0 0 0,14 1 0 0 0,10 0 0 0 0,7 0 0 0 0,5-1 0 0 0,1 1 0 0 0,0-1 0 0 0,1 0 0 0 0,-2 0 0 0 0,1 0 0 0 0,-2 0 0 0 0,6 0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13780 11786 0 0 0,'-6'0'0'0'0,"-21"0"0"0"0,-24 0 0 0 0,-29 0 0 0 0,-31 0 0 0 0,-28 0 0 0 0,-22 0 0 0 0,-13 0 0 0 0,-4 0 0 0 0,24 0 0 0 0,31 0 0 0 0,43 0 0 0 0,41 0 0 0 0,34 0 0 0 0,23 0 0 0 0,3 0 0 0 0,-9 0 0 0 0,-18 0 0 0 0,-15 0 0 0 0,-9 0 0 0 0,-7 0 0 0 0,-3 0 0 0 0,0 0 0 0 0,-1 0 0 0 0,14 0 0 0 0,24 0 0 0 0,24 0 0 0 0,28 6 0 0 0,11 9 0 0 0,52 7 0 0 0,12 7 0 0 0,-8-2 0 0 0,-17-6 0 0 0,-20-5 0 0 0,-17-7 0 0 0,-13-4 0 0 0,-9 3 0 0 0,-4 0 0 0 0,-3-1 0 0 0,0-2 0 0 0,0-1 0 0 0,1-3 0 0 0,1 0 0 0 0,0-1 0 0 0,7 0 0 0 0,3 0 0 0 0,5 0 0 0 0,1-1 0 0 0,5 1 0 0 0,-2 0 0 0 0,-4 0 0 0 0,-4 0 0 0 0,-3 0 0 0 0,-3 0 0 0 0,-3 0 0 0 0,0 0 0 0 0,-1 0 0 0 0,-1 0 0 0 0,-11-6 0 0 0,-11-9 0 0 0,-14-7 0 0 0,-6-7 0 0 0,-8-4 0 0 0,-2-3 0 0 0,2-2 0 0 0,4 0 0 0 0,3 0 0 0 0,4 0 0 0 0,2 7 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12330 10555 0 0 0,'6'0'0'0'0,"27"0"0"0"0,51 0 0 0 0,55 6 0 0 0,41 9 0 0 0,27 7 0 0 0,-3 1 0 0 0,-17 2 0 0 0,-35 3 0 0 0,-37-3 0 0 0,-31-6 0 0 0,-25-6 0 0 0,-15-6 0 0 0,-3-3 0 0 0,-3-3 0 0 0,6-1 0 0 0,7-1 0 0 0,7-1 0 0 0,12 1 0 0 0,8-6 0 0 0,2-1 0 0 0,0-1 0 0 0,-8 3 0 0 0,-9 1 0 0 0,-22 2 0 0 0,-24-4 0 0 0,-33-2 0 0 0,-34 1 0 0 0,-31 2 0 0 0,-22 2 0 0 0,-12 2 0 0 0,-5 0 0 0 0,6 2 0 0 0,10 0 0 0 0,16 0 0 0 0,17 1 0 0 0,8-1 0 0 0,9 0 0 0 0,7 1 0 0 0,11-8 0 0 0,7-1 0 0 0,0 0 0 0 0,1 2 0 0 0,4-5 0 0 0,-6 0 0 0 0,-5-4 0 0 0,-1-7 0 0 0,-8 2 0 0 0,-3-3 0 0 0,1 2 0 0 0,2 0 0 0 0,2 2 0 0 0,2-1 0 0 0,2 2 0 0 0,7-1 0 0 0,15 2 0 0 0,29 4 0 0 0,37 4 0 0 0,29 4 0 0 0,25 3 0 0 0,8 1 0 0 0,-2 1 0 0 0,-9 1 0 0 0,-14 0 0 0 0,-10 0 0 0 0,-6 5 0 0 0,-8 3 0 0 0,-9-1 0 0 0,-8-1 0 0 0,-5-3 0 0 0,-3-1 0 0 0,-2-2 0 0 0,-1 0 0 0 0,-1-1 0 0 0,1 0 0 0 0,1-1 0 0 0,6 1 0 0 0,8 0 0 0 0,2-1 0 0 0,-1 1 0 0 0,-10 6 0 0 0,-18 9 0 0 0,-18 1 0 0 0,-18-2 0 0 0,-12-3 0 0 0,-14-4 0 0 0,-13-2 0 0 0,-10-3 0 0 0,-7-2 0 0 0,-10 0 0 0 0,-4 0 0 0 0,-1-1 0 0 0,2 0 0 0 0,2 1 0 0 0,3-1 0 0 0,8 1 0 0 0,9 0 0 0 0,9 0 0 0 0,14 0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14565 4260 16383 0 0,'1'0'0'0'0,"1"0"0"0"0,4 0 0 0 0,2 0 0 0 0,2 0 0 0 0,3 0 0 0 0,2 0 0 0 0,0 0 0 0 0,2 0 0 0 0,-2 0 0 0 0,-1 0 0 0 0,-2 0 0 0 0,-2 0 0 0 0,-2 0 0 0 0,0 0 0 0 0,0 0 0 0 0,-1 0 0 0 0,0 0 0 0 0,-1 0 0 0 0,0 2 0 0 0,0-1 0 0 0,-1 1 0 0 0,2-1 0 0 0,-1 0 0 0 0,1 0 0 0 0,0-1 0 0 0,1 0 0 0 0,-1 0 0 0 0,0 0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2625510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349758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a:p>
        </p:txBody>
      </p:sp>
    </p:spTree>
    <p:extLst>
      <p:ext uri="{BB962C8B-B14F-4D97-AF65-F5344CB8AC3E}">
        <p14:creationId xmlns:p14="http://schemas.microsoft.com/office/powerpoint/2010/main" val="1958732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86875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102770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6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a:p>
          <a:p>
            <a:r>
              <a:rPr lang="en-US"/>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5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a:p>
          <a:p>
            <a:r>
              <a:rPr lang="en-US"/>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478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dirty="0">
                <a:solidFill>
                  <a:srgbClr val="002060"/>
                </a:solidFill>
                <a:latin typeface="ITC Franklin Gothic Std Book"/>
                <a:sym typeface="Gill Sans"/>
              </a:rPr>
              <a:t> </a:t>
            </a:r>
            <a:r>
              <a:rPr kumimoji="0" lang="en-US" sz="1200" b="0" i="0" u="none" strike="noStrike" kern="1200" cap="none" spc="0" normalizeH="0" baseline="0" noProof="0" dirty="0">
                <a:ln>
                  <a:noFill/>
                </a:ln>
                <a:solidFill>
                  <a:srgbClr val="002060"/>
                </a:solidFill>
                <a:effectLst/>
                <a:uLnTx/>
                <a:uFillTx/>
                <a:latin typeface="ITC Franklin Gothic Std Book"/>
                <a:sym typeface="Gill Sans"/>
              </a:rPr>
              <a:t>users</a:t>
            </a:r>
            <a:endParaRPr lang="en-US" dirty="0">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54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0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659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971342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350471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75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722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3837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19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039094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97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08183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44523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6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679463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522743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681860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65707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43541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9437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535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3695112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724262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1076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50016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034952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506651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10503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373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13924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3165549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153404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80410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3801910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87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224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898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44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8/2/2023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587618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56835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745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5133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8332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024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613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F4117AC-54E7-7E4D-94BA-D1A0DC203767}"/>
              </a:ext>
            </a:extLst>
          </p:cNvPr>
          <p:cNvSpPr>
            <a:spLocks noGrp="1"/>
          </p:cNvSpPr>
          <p:nvPr>
            <p:ph idx="1" hasCustomPrompt="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0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6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2832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4309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3319940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63425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13456150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752663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319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4" y="2315583"/>
            <a:ext cx="11436223" cy="1462913"/>
          </a:xfrm>
          <a:prstGeom prst="rect">
            <a:avLst/>
          </a:prstGeom>
        </p:spPr>
        <p:txBody>
          <a:bodyPr/>
          <a:lstStyle>
            <a:lvl1pPr marL="0" indent="0" algn="ctr">
              <a:buNone/>
              <a:defRPr sz="225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4" y="4181014"/>
            <a:ext cx="11436223" cy="183779"/>
          </a:xfrm>
          <a:prstGeom prst="rect">
            <a:avLst/>
          </a:prstGeom>
        </p:spPr>
        <p:txBody>
          <a:bodyPr/>
          <a:lstStyle>
            <a:lvl1pPr marL="0" indent="0" algn="ctr">
              <a:buNone/>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9417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994D77B-0506-FE43-8A0C-C4BA365F3B9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2005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80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5162451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2457755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1774536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3242-D605-4AD7-A8B7-AFBE45248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E75C4-A42F-4A3B-8D6A-EB1259297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199C7-2A4E-4C36-97C7-37AD055CD0CC}"/>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5F1F9362-167D-4FB2-9C51-F2E2DE48C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18C95-ECDD-4CF0-9AF8-2E84F69361EB}"/>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0348480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74D3-7149-4CA2-9AF2-A7F898B5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C636C-F086-4AA9-AAD3-AC968D76A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424B9-B4E2-4FFF-BBAB-64F8C2177CFD}"/>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25234FDD-0FC9-4BE9-B040-910610AE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9ED1-1CB6-4736-80B5-A6F666657E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459169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FD2D-EE74-4B73-8BC8-A3C110792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DB00B-3609-4518-8B54-4D769600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95071-C9A0-4474-8F63-BC567AF87091}"/>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46725881-D3BD-47CE-BF1B-25B7E4C98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450A5-8955-49A6-9A25-C7B10C8D07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6434762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F97-2CE4-4EB6-A49B-27046ECBE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93854-4DB3-458A-9E8E-C806A2A9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F303-517D-4544-AC17-1BE022BD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A80C-F56E-4DCD-B793-98DAEA161046}"/>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6" name="Footer Placeholder 5">
            <a:extLst>
              <a:ext uri="{FF2B5EF4-FFF2-40B4-BE49-F238E27FC236}">
                <a16:creationId xmlns:a16="http://schemas.microsoft.com/office/drawing/2014/main" id="{7FCA35DC-09E6-489B-8618-4236094E3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D6E3-6719-4B3E-BD1D-5D6A3E56453E}"/>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5078487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1CE-9B2D-464B-99F2-4297A4988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10B2B-026B-48C6-BC6F-24C902F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960F4-1693-4F4D-BBC2-E8BF72E30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347DA-9EE1-4471-A2E5-DB93B7C25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9FB9A-0238-4F5B-ADBA-690243CF0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FE2C0-ED9A-413F-A3A8-C64994D6EBCC}"/>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8" name="Footer Placeholder 7">
            <a:extLst>
              <a:ext uri="{FF2B5EF4-FFF2-40B4-BE49-F238E27FC236}">
                <a16:creationId xmlns:a16="http://schemas.microsoft.com/office/drawing/2014/main" id="{0CB29187-1ACB-4891-B243-D4CFB9145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67E85-3297-4E76-B531-451A5A2CAEB0}"/>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33155185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2197-FE66-480E-9CD8-89DFC2A84E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B47F6-1F91-4374-8EA1-6C5B2956788C}"/>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4" name="Footer Placeholder 3">
            <a:extLst>
              <a:ext uri="{FF2B5EF4-FFF2-40B4-BE49-F238E27FC236}">
                <a16:creationId xmlns:a16="http://schemas.microsoft.com/office/drawing/2014/main" id="{887C1CC4-66EE-4442-B3D4-21131BA1A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CD22A6-F359-474B-8138-071FF0D3ED2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7757030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09A01-B9E8-4D55-BE56-4EE64EFA69A2}"/>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3" name="Footer Placeholder 2">
            <a:extLst>
              <a:ext uri="{FF2B5EF4-FFF2-40B4-BE49-F238E27FC236}">
                <a16:creationId xmlns:a16="http://schemas.microsoft.com/office/drawing/2014/main" id="{2B756F92-7B15-4F0B-B4B6-66F78BCD2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ED348-E363-4BC1-9DE3-B3F7457209F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89592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607897" y="1473518"/>
            <a:ext cx="6431704" cy="5219382"/>
          </a:xfrm>
          <a:prstGeom prst="rect">
            <a:avLst/>
          </a:prstGeom>
        </p:spPr>
        <p:txBody>
          <a:bodyPr vert="horz"/>
          <a:lstStyle>
            <a:lvl1pPr marL="0" indent="0">
              <a:buFontTx/>
              <a:buNone/>
              <a:defRPr sz="3300" baseline="30000">
                <a:solidFill>
                  <a:schemeClr val="tx1">
                    <a:lumMod val="65000"/>
                    <a:lumOff val="35000"/>
                  </a:schemeClr>
                </a:solidFill>
                <a:latin typeface="ITC Franklin Gothic Std Bk XCp"/>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212588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B5C-C88E-4BF2-AECF-3BDB6AA1E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8AD31-E709-4E94-ACFA-5408DA2FD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F82B4A-9ACD-46AB-8B1B-AFC24F028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EAA4C-020D-4A00-BABB-64E80D4300B8}"/>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6" name="Footer Placeholder 5">
            <a:extLst>
              <a:ext uri="{FF2B5EF4-FFF2-40B4-BE49-F238E27FC236}">
                <a16:creationId xmlns:a16="http://schemas.microsoft.com/office/drawing/2014/main" id="{2F538830-F9EF-43AC-93C7-1746B4D72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07F9A-D2E7-41F9-9076-CBA722D4C69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531670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179-AEAB-4B19-824F-A3DA1A79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97B0-226B-4581-94DB-941937B64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59D541-83A1-4FFE-9A3A-82378B04A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6C2F-56BC-4CFA-AD88-1589445D2563}"/>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6" name="Footer Placeholder 5">
            <a:extLst>
              <a:ext uri="{FF2B5EF4-FFF2-40B4-BE49-F238E27FC236}">
                <a16:creationId xmlns:a16="http://schemas.microsoft.com/office/drawing/2014/main" id="{ACC3DA10-A69C-4D23-8CC1-D3F30494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7C444-0343-4902-BE56-62CE07DF565C}"/>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450471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DBE8-01F1-4D63-B3D8-B9D21E383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0268E-2020-4303-AFD9-F5FCAFD2C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03A6-55E4-4D79-BE1F-616D5CAD9CCA}"/>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14E2A554-7AFA-4179-AD4C-D671CAEE1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4DDFC-67C8-4097-BA99-BBEF30B7A3E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776565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4B4E5-3AAD-46D2-91E6-8C0B29131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96703-D9CF-4D94-9501-BE932BD73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B0600-E385-4871-8886-0D49E091C903}"/>
              </a:ext>
            </a:extLst>
          </p:cNvPr>
          <p:cNvSpPr>
            <a:spLocks noGrp="1"/>
          </p:cNvSpPr>
          <p:nvPr>
            <p:ph type="dt" sz="half" idx="10"/>
          </p:nvPr>
        </p:nvSpPr>
        <p:spPr/>
        <p:txBody>
          <a:body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DEFEBACC-5802-49BE-B065-133BAC805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0BA2C-45DF-4DC5-BBC8-7EE2ECF1E387}"/>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3829230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42401173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806859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endParaRPr lang="en-US"/>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endParaRPr lang="en-US"/>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fld id="{FC82B175-F70D-164E-8FA1-DC1A0FDCECB0}" type="slidenum">
              <a:rPr lang="en-US" smtClean="0"/>
              <a:pPr/>
              <a:t>‹#›</a:t>
            </a:fld>
            <a:endParaRPr lang="en-US"/>
          </a:p>
        </p:txBody>
      </p:sp>
    </p:spTree>
    <p:extLst>
      <p:ext uri="{BB962C8B-B14F-4D97-AF65-F5344CB8AC3E}">
        <p14:creationId xmlns:p14="http://schemas.microsoft.com/office/powerpoint/2010/main" val="22381579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5380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46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7"/>
            <a:ext cx="12192000" cy="732883"/>
          </a:xfrm>
          <a:prstGeom prst="rect">
            <a:avLst/>
          </a:prstGeom>
        </p:spPr>
        <p:txBody>
          <a:bodyPr vert="horz"/>
          <a:lstStyle>
            <a:lvl1pPr marL="0" indent="0" algn="ctr">
              <a:buFontTx/>
              <a:buNone/>
              <a:defRPr sz="5400">
                <a:solidFill>
                  <a:schemeClr val="bg1"/>
                </a:solidFill>
                <a:latin typeface="ITC Franklin Gothic Std Bk Cp"/>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Bk XCp"/>
              </a:defRPr>
            </a:lvl1pPr>
          </a:lstStyle>
          <a:p>
            <a:pPr lvl="0"/>
            <a:r>
              <a:rPr lang="en-US"/>
              <a:t>Subtitle Here</a:t>
            </a:r>
          </a:p>
        </p:txBody>
      </p:sp>
      <p:sp>
        <p:nvSpPr>
          <p:cNvPr id="14" name="Text Placeholder 13"/>
          <p:cNvSpPr>
            <a:spLocks noGrp="1"/>
          </p:cNvSpPr>
          <p:nvPr>
            <p:ph type="body" sz="quarter" idx="12" hasCustomPrompt="1"/>
          </p:nvPr>
        </p:nvSpPr>
        <p:spPr>
          <a:xfrm>
            <a:off x="12095" y="3644103"/>
            <a:ext cx="12192000" cy="419581"/>
          </a:xfrm>
          <a:prstGeom prst="rect">
            <a:avLst/>
          </a:prstGeom>
        </p:spPr>
        <p:txBody>
          <a:bodyPr vert="horz"/>
          <a:lstStyle>
            <a:lvl1pPr marL="0" indent="0" algn="ctr">
              <a:buFontTx/>
              <a:buNone/>
              <a:defRPr sz="2800" baseline="0">
                <a:solidFill>
                  <a:schemeClr val="bg1"/>
                </a:solidFill>
                <a:latin typeface="ITC Franklin Gothic Std Bk Cp"/>
              </a:defRPr>
            </a:lvl1pPr>
          </a:lstStyle>
          <a:p>
            <a:pPr lvl="0"/>
            <a:r>
              <a:rPr lang="en-US"/>
              <a:t>OPTIONAL AUTHOR NAME</a:t>
            </a:r>
          </a:p>
        </p:txBody>
      </p:sp>
      <p:sp>
        <p:nvSpPr>
          <p:cNvPr id="16" name="Text Placeholder 15"/>
          <p:cNvSpPr>
            <a:spLocks noGrp="1"/>
          </p:cNvSpPr>
          <p:nvPr>
            <p:ph type="body" sz="quarter" idx="13" hasCustomPrompt="1"/>
          </p:nvPr>
        </p:nvSpPr>
        <p:spPr>
          <a:xfrm>
            <a:off x="0" y="4063684"/>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1811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55055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3.xml"/><Relationship Id="rId7" Type="http://schemas.openxmlformats.org/officeDocument/2006/relationships/theme" Target="../theme/theme10.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9.pn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image" Target="../media/image9.png"/></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6.xml"/><Relationship Id="rId7" Type="http://schemas.openxmlformats.org/officeDocument/2006/relationships/theme" Target="../theme/theme1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5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51.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9.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60.xml"/><Relationship Id="rId1"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6.xml"/><Relationship Id="rId5" Type="http://schemas.openxmlformats.org/officeDocument/2006/relationships/image" Target="../media/image3.emf"/><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1.emf"/><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21.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76.xml"/><Relationship Id="rId7" Type="http://schemas.openxmlformats.org/officeDocument/2006/relationships/image" Target="../media/image9.png"/><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22.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5.xml"/><Relationship Id="rId1" Type="http://schemas.openxmlformats.org/officeDocument/2006/relationships/slideLayout" Target="../slideLayouts/slideLayout11.xml"/><Relationship Id="rId6" Type="http://schemas.openxmlformats.org/officeDocument/2006/relationships/image" Target="../media/image3.emf"/><Relationship Id="rId5" Type="http://schemas.openxmlformats.org/officeDocument/2006/relationships/image" Target="../media/image8.png"/><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12.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theme" Target="../theme/theme8.xml"/><Relationship Id="rId4"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8">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sp>
        <p:nvSpPr>
          <p:cNvPr id="8"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29029" y="6324412"/>
            <a:ext cx="1804172"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 id="2147483925" r:id="rId2"/>
    <p:sldLayoutId id="2147483926" r:id="rId3"/>
    <p:sldLayoutId id="2147483927" r:id="rId4"/>
    <p:sldLayoutId id="2147483928"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33232180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893"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0606842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894" r:id="rId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0776112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930"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23419630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929" r:id="rId6"/>
    <p:sldLayoutId id="2147483888"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29239140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371753"/>
      </p:ext>
    </p:extLst>
  </p:cSld>
  <p:clrMap bg1="lt1" tx1="dk1" bg2="lt2" tx2="dk2" accent1="accent1" accent2="accent2" accent3="accent3" accent4="accent4" accent5="accent5" accent6="accent6" hlink="hlink" folHlink="folHlink"/>
  <p:sldLayoutIdLst>
    <p:sldLayoutId id="2147483848"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786626"/>
      </p:ext>
    </p:extLst>
  </p:cSld>
  <p:clrMap bg1="lt1" tx1="dk1" bg2="lt2" tx2="dk2" accent1="accent1" accent2="accent2" accent3="accent3" accent4="accent4" accent5="accent5" accent6="accent6" hlink="hlink" folHlink="folHlink"/>
  <p:sldLayoutIdLst>
    <p:sldLayoutId id="21474838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46731874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157456"/>
      </p:ext>
    </p:extLst>
  </p:cSld>
  <p:clrMap bg1="lt1" tx1="dk1" bg2="lt2" tx2="dk2" accent1="accent1" accent2="accent2" accent3="accent3" accent4="accent4" accent5="accent5" accent6="accent6" hlink="hlink" folHlink="folHlink"/>
  <p:sldLayoutIdLst>
    <p:sldLayoutId id="2147483890" r:id="rId1"/>
    <p:sldLayoutId id="214748389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034777"/>
      </p:ext>
    </p:extLst>
  </p:cSld>
  <p:clrMap bg1="lt1" tx1="dk1" bg2="lt2" tx2="dk2" accent1="accent1" accent2="accent2" accent3="accent3" accent4="accent4" accent5="accent5" accent6="accent6" hlink="hlink" folHlink="folHlink"/>
  <p:sldLayoutIdLst>
    <p:sldLayoutId id="2147483897" r:id="rId1"/>
    <p:sldLayoutId id="21474838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2207161"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9614" y="457200"/>
            <a:ext cx="12211615" cy="6974051"/>
          </a:xfrm>
          <a:prstGeom prst="rect">
            <a:avLst/>
          </a:prstGeom>
        </p:spPr>
      </p:pic>
      <p:sp>
        <p:nvSpPr>
          <p:cNvPr id="9" name="Rectangle 3"/>
          <p:cNvSpPr/>
          <p:nvPr userDrawn="1"/>
        </p:nvSpPr>
        <p:spPr>
          <a:xfrm>
            <a:off x="-19614" y="5978148"/>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507" y="1"/>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367" y="277922"/>
            <a:ext cx="1877883"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351382"/>
      </p:ext>
    </p:extLst>
  </p:cSld>
  <p:clrMap bg1="lt1" tx1="dk1" bg2="lt2" tx2="dk2" accent1="accent1" accent2="accent2" accent3="accent3" accent4="accent4" accent5="accent5" accent6="accent6" hlink="hlink" folHlink="folHlink"/>
  <p:sldLayoutIdLst>
    <p:sldLayoutId id="2147483900" r:id="rId1"/>
    <p:sldLayoutId id="2147483901"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B99C93-5AC5-41E5-ACA5-CA20E8999319}"/>
              </a:ext>
            </a:extLst>
          </p:cNvPr>
          <p:cNvPicPr>
            <a:picLocks noChangeAspect="1"/>
          </p:cNvPicPr>
          <p:nvPr userDrawn="1"/>
        </p:nvPicPr>
        <p:blipFill rotWithShape="1">
          <a:blip r:embed="rId13"/>
          <a:srcRect t="89639" b="433"/>
          <a:stretch/>
        </p:blipFill>
        <p:spPr>
          <a:xfrm>
            <a:off x="0" y="6177147"/>
            <a:ext cx="12192000" cy="680853"/>
          </a:xfrm>
          <a:prstGeom prst="rect">
            <a:avLst/>
          </a:prstGeom>
        </p:spPr>
      </p:pic>
      <p:sp>
        <p:nvSpPr>
          <p:cNvPr id="2" name="Title Placeholder 1">
            <a:extLst>
              <a:ext uri="{FF2B5EF4-FFF2-40B4-BE49-F238E27FC236}">
                <a16:creationId xmlns:a16="http://schemas.microsoft.com/office/drawing/2014/main" id="{F633D02A-E2A5-4694-9682-46185B84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A5A3F-620C-4CC6-AEDF-EA36A6C1E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D47C2-3136-4747-9988-9CFECB560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E1C9-B0B0-4253-B74C-C2DB93C1ADF0}" type="datetimeFigureOut">
              <a:rPr lang="en-US" smtClean="0"/>
              <a:t>8/2/2023</a:t>
            </a:fld>
            <a:endParaRPr lang="en-US"/>
          </a:p>
        </p:txBody>
      </p:sp>
      <p:sp>
        <p:nvSpPr>
          <p:cNvPr id="5" name="Footer Placeholder 4">
            <a:extLst>
              <a:ext uri="{FF2B5EF4-FFF2-40B4-BE49-F238E27FC236}">
                <a16:creationId xmlns:a16="http://schemas.microsoft.com/office/drawing/2014/main" id="{7B0E4462-6749-43AC-8548-2409A767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0CD4-C32D-49C3-8464-3FCD91DE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60E78-A6D1-4909-BBFF-707E8CC783D5}" type="slidenum">
              <a:rPr lang="en-US" smtClean="0"/>
              <a:t>‹#›</a:t>
            </a:fld>
            <a:endParaRPr lang="en-US"/>
          </a:p>
        </p:txBody>
      </p:sp>
    </p:spTree>
    <p:extLst>
      <p:ext uri="{BB962C8B-B14F-4D97-AF65-F5344CB8AC3E}">
        <p14:creationId xmlns:p14="http://schemas.microsoft.com/office/powerpoint/2010/main" val="325310801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163083124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p:nvPicPr>
        <p:blipFill>
          <a:blip r:embed="rId6" cstate="screen">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16938" y="329678"/>
            <a:ext cx="3711689" cy="2138861"/>
          </a:xfrm>
          <a:prstGeom prst="rect">
            <a:avLst/>
          </a:prstGeom>
        </p:spPr>
      </p:pic>
      <p:sp>
        <p:nvSpPr>
          <p:cNvPr id="5" name="Rectangle 4">
            <a:extLst>
              <a:ext uri="{FF2B5EF4-FFF2-40B4-BE49-F238E27FC236}">
                <a16:creationId xmlns:a16="http://schemas.microsoft.com/office/drawing/2014/main" id="{D8D4EA3A-A21C-0741-9D3B-05E7A03F9F34}"/>
              </a:ext>
            </a:extLst>
          </p:cNvPr>
          <p:cNvSpPr/>
          <p:nvPr/>
        </p:nvSpPr>
        <p:spPr>
          <a:xfrm>
            <a:off x="3601330"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 name="Picture 3" descr="contents_orange.jpg"/>
          <p:cNvPicPr>
            <a:picLocks noChangeAspect="1"/>
          </p:cNvPicPr>
          <p:nvPr userDrawn="1"/>
        </p:nvPicPr>
        <p:blipFill>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16937" y="329676"/>
            <a:ext cx="3711689" cy="2138861"/>
          </a:xfrm>
          <a:prstGeom prst="rect">
            <a:avLst/>
          </a:prstGeom>
        </p:spPr>
      </p:pic>
    </p:spTree>
    <p:extLst>
      <p:ext uri="{BB962C8B-B14F-4D97-AF65-F5344CB8AC3E}">
        <p14:creationId xmlns:p14="http://schemas.microsoft.com/office/powerpoint/2010/main" val="81804822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sp>
        <p:nvSpPr>
          <p:cNvPr id="8"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9" name="Picture 8" descr="UVA_Primary_white.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9030" y="6324412"/>
            <a:ext cx="1804172" cy="333562"/>
          </a:xfrm>
          <a:prstGeom prst="rect">
            <a:avLst/>
          </a:prstGeom>
        </p:spPr>
      </p:pic>
    </p:spTree>
    <p:extLst>
      <p:ext uri="{BB962C8B-B14F-4D97-AF65-F5344CB8AC3E}">
        <p14:creationId xmlns:p14="http://schemas.microsoft.com/office/powerpoint/2010/main" val="3624698864"/>
      </p:ext>
    </p:extLst>
  </p:cSld>
  <p:clrMap bg1="lt1" tx1="dk1" bg2="lt2" tx2="dk2" accent1="accent1" accent2="accent2" accent3="accent3" accent4="accent4" accent5="accent5" accent6="accent6" hlink="hlink" folHlink="folHlink"/>
  <p:sldLayoutIdLst>
    <p:sldLayoutId id="2147483707"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p:nvPicPr>
        <p:blipFill rotWithShape="1">
          <a:blip r:embed="rId4" cstate="hqprint">
            <a:extLst>
              <a:ext uri="{28A0092B-C50C-407E-A947-70E740481C1C}">
                <a14:useLocalDpi xmlns:a14="http://schemas.microsoft.com/office/drawing/2010/main"/>
              </a:ext>
            </a:extLst>
          </a:blip>
          <a:srcRect b="-16499"/>
          <a:stretch/>
        </p:blipFill>
        <p:spPr>
          <a:xfrm>
            <a:off x="-1" y="0"/>
            <a:ext cx="12207161" cy="7569200"/>
          </a:xfrm>
          <a:prstGeom prst="rect">
            <a:avLst/>
          </a:prstGeom>
        </p:spPr>
      </p:pic>
      <p:pic>
        <p:nvPicPr>
          <p:cNvPr id="8" name="Picture 7" descr="grounds.png"/>
          <p:cNvPicPr>
            <a:picLocks noChangeAspect="1"/>
          </p:cNvPicPr>
          <p:nvPr/>
        </p:nvPicPr>
        <p:blipFill rotWithShape="1">
          <a:blip r:embed="rId5" cstate="hqprint">
            <a:extLst>
              <a:ext uri="{28A0092B-C50C-407E-A947-70E740481C1C}">
                <a14:useLocalDpi xmlns:a14="http://schemas.microsoft.com/office/drawing/2010/main"/>
              </a:ext>
            </a:extLst>
          </a:blip>
          <a:srcRect b="-16499"/>
          <a:stretch/>
        </p:blipFill>
        <p:spPr>
          <a:xfrm>
            <a:off x="-19613" y="457200"/>
            <a:ext cx="12211615" cy="6974051"/>
          </a:xfrm>
          <a:prstGeom prst="rect">
            <a:avLst/>
          </a:prstGeom>
        </p:spPr>
      </p:pic>
      <p:sp>
        <p:nvSpPr>
          <p:cNvPr id="9" name="Rectangle 3"/>
          <p:cNvSpPr/>
          <p:nvPr/>
        </p:nvSpPr>
        <p:spPr>
          <a:xfrm>
            <a:off x="-19613" y="5978150"/>
            <a:ext cx="12226775"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0" name="Rectangle 6"/>
          <p:cNvSpPr/>
          <p:nvPr/>
        </p:nvSpPr>
        <p:spPr>
          <a:xfrm>
            <a:off x="-3507" y="3"/>
            <a:ext cx="12193733"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pic>
        <p:nvPicPr>
          <p:cNvPr id="11" name="Picture 10" descr="UVA_Primary_white.eps"/>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6368" y="277922"/>
            <a:ext cx="1877883" cy="347190"/>
          </a:xfrm>
          <a:prstGeom prst="rect">
            <a:avLst/>
          </a:prstGeom>
        </p:spPr>
      </p:pic>
    </p:spTree>
    <p:extLst>
      <p:ext uri="{BB962C8B-B14F-4D97-AF65-F5344CB8AC3E}">
        <p14:creationId xmlns:p14="http://schemas.microsoft.com/office/powerpoint/2010/main" val="1401590517"/>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64292"/>
      </p:ext>
    </p:extLst>
  </p:cSld>
  <p:clrMap bg1="lt1" tx1="dk1" bg2="lt2" tx2="dk2" accent1="accent1" accent2="accent2" accent3="accent3" accent4="accent4" accent5="accent5" accent6="accent6" hlink="hlink" folHlink="folHlink"/>
  <p:sldLayoutIdLst>
    <p:sldLayoutId id="2147483782" r:id="rId1"/>
    <p:sldLayoutId id="2147483908"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 y="0"/>
            <a:ext cx="1727200" cy="2057400"/>
          </a:xfrm>
          <a:prstGeom prst="rect">
            <a:avLst/>
          </a:prstGeom>
        </p:spPr>
      </p:pic>
      <p:sp>
        <p:nvSpPr>
          <p:cNvPr id="9" name="Rectangle 8"/>
          <p:cNvSpPr/>
          <p:nvPr/>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          </a:t>
            </a:r>
          </a:p>
        </p:txBody>
      </p:sp>
      <p:sp>
        <p:nvSpPr>
          <p:cNvPr id="10" name="Rectangle 9"/>
          <p:cNvSpPr/>
          <p:nvPr/>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734221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809" r:id="rId3"/>
    <p:sldLayoutId id="2147483810"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838001"/>
      </p:ext>
    </p:extLst>
  </p:cSld>
  <p:clrMap bg1="lt1" tx1="dk1" bg2="lt2" tx2="dk2" accent1="accent1" accent2="accent2" accent3="accent3" accent4="accent4" accent5="accent5" accent6="accent6" hlink="hlink" folHlink="folHlink"/>
  <p:sldLayoutIdLst>
    <p:sldLayoutId id="2147483787" r:id="rId1"/>
    <p:sldLayoutId id="2147483906"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customXml" Target="../ink/ink210.xml"/><Relationship Id="rId3" Type="http://schemas.openxmlformats.org/officeDocument/2006/relationships/image" Target="../media/image106.png"/><Relationship Id="rId7" Type="http://schemas.openxmlformats.org/officeDocument/2006/relationships/image" Target="../media/image218.png"/><Relationship Id="rId2" Type="http://schemas.openxmlformats.org/officeDocument/2006/relationships/notesSlide" Target="../notesSlides/notesSlide10.xml"/><Relationship Id="rId1" Type="http://schemas.openxmlformats.org/officeDocument/2006/relationships/slideLayout" Target="../slideLayouts/slideLayout69.xml"/><Relationship Id="rId6" Type="http://schemas.openxmlformats.org/officeDocument/2006/relationships/customXml" Target="../ink/ink209.xml"/><Relationship Id="rId5" Type="http://schemas.openxmlformats.org/officeDocument/2006/relationships/image" Target="../media/image217.png"/><Relationship Id="rId4" Type="http://schemas.openxmlformats.org/officeDocument/2006/relationships/customXml" Target="../ink/ink208.xml"/><Relationship Id="rId9" Type="http://schemas.openxmlformats.org/officeDocument/2006/relationships/image" Target="../media/image2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jpe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69.xml"/><Relationship Id="rId4" Type="http://schemas.openxmlformats.org/officeDocument/2006/relationships/image" Target="../media/image2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8.png"/><Relationship Id="rId26" Type="http://schemas.openxmlformats.org/officeDocument/2006/relationships/image" Target="../media/image32.png"/><Relationship Id="rId21" Type="http://schemas.openxmlformats.org/officeDocument/2006/relationships/customXml" Target="../ink/ink9.xml"/><Relationship Id="rId34" Type="http://schemas.openxmlformats.org/officeDocument/2006/relationships/image" Target="../media/image36.png"/><Relationship Id="rId7" Type="http://schemas.openxmlformats.org/officeDocument/2006/relationships/customXml" Target="../ink/ink2.xml"/><Relationship Id="rId12" Type="http://schemas.openxmlformats.org/officeDocument/2006/relationships/image" Target="../media/image25.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27.png"/><Relationship Id="rId20" Type="http://schemas.openxmlformats.org/officeDocument/2006/relationships/image" Target="../media/image29.png"/><Relationship Id="rId29" Type="http://schemas.openxmlformats.org/officeDocument/2006/relationships/customXml" Target="../ink/ink13.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customXml" Target="../ink/ink4.xml"/><Relationship Id="rId24" Type="http://schemas.openxmlformats.org/officeDocument/2006/relationships/image" Target="../media/image31.png"/><Relationship Id="rId32" Type="http://schemas.openxmlformats.org/officeDocument/2006/relationships/image" Target="../media/image35.png"/><Relationship Id="rId37" Type="http://schemas.openxmlformats.org/officeDocument/2006/relationships/customXml" Target="../ink/ink17.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3.png"/><Relationship Id="rId36"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21.png"/><Relationship Id="rId9" Type="http://schemas.openxmlformats.org/officeDocument/2006/relationships/customXml" Target="../ink/ink3.xml"/><Relationship Id="rId14" Type="http://schemas.openxmlformats.org/officeDocument/2006/relationships/image" Target="../media/image26.png"/><Relationship Id="rId22" Type="http://schemas.openxmlformats.org/officeDocument/2006/relationships/image" Target="../media/image30.png"/><Relationship Id="rId27" Type="http://schemas.openxmlformats.org/officeDocument/2006/relationships/customXml" Target="../ink/ink12.xml"/><Relationship Id="rId30" Type="http://schemas.openxmlformats.org/officeDocument/2006/relationships/image" Target="../media/image34.png"/><Relationship Id="rId35" Type="http://schemas.openxmlformats.org/officeDocument/2006/relationships/customXml" Target="../ink/ink16.xml"/><Relationship Id="rId8" Type="http://schemas.openxmlformats.org/officeDocument/2006/relationships/image" Target="../media/image23.png"/><Relationship Id="rId3" Type="http://schemas.openxmlformats.org/officeDocument/2006/relationships/image" Target="../media/image12.emf"/></Relationships>
</file>

<file path=ppt/slides/_rels/slide6.xml.rels><?xml version="1.0" encoding="UTF-8" standalone="yes"?>
<Relationships xmlns="http://schemas.openxmlformats.org/package/2006/relationships"><Relationship Id="rId117" Type="http://schemas.openxmlformats.org/officeDocument/2006/relationships/customXml" Target="../ink/ink74.xml"/><Relationship Id="rId21" Type="http://schemas.openxmlformats.org/officeDocument/2006/relationships/customXml" Target="../ink/ink26.xml"/><Relationship Id="rId42" Type="http://schemas.openxmlformats.org/officeDocument/2006/relationships/image" Target="../media/image56.png"/><Relationship Id="rId63" Type="http://schemas.openxmlformats.org/officeDocument/2006/relationships/customXml" Target="../ink/ink47.xml"/><Relationship Id="rId84" Type="http://schemas.openxmlformats.org/officeDocument/2006/relationships/image" Target="../media/image77.png"/><Relationship Id="rId138" Type="http://schemas.openxmlformats.org/officeDocument/2006/relationships/image" Target="../media/image104.png"/><Relationship Id="rId16" Type="http://schemas.openxmlformats.org/officeDocument/2006/relationships/image" Target="../media/image43.png"/><Relationship Id="rId107" Type="http://schemas.openxmlformats.org/officeDocument/2006/relationships/customXml" Target="../ink/ink69.xml"/><Relationship Id="rId11" Type="http://schemas.openxmlformats.org/officeDocument/2006/relationships/customXml" Target="../ink/ink21.xml"/><Relationship Id="rId32" Type="http://schemas.openxmlformats.org/officeDocument/2006/relationships/image" Target="../media/image51.png"/><Relationship Id="rId37" Type="http://schemas.openxmlformats.org/officeDocument/2006/relationships/customXml" Target="../ink/ink34.xml"/><Relationship Id="rId53" Type="http://schemas.openxmlformats.org/officeDocument/2006/relationships/customXml" Target="../ink/ink42.xml"/><Relationship Id="rId58" Type="http://schemas.openxmlformats.org/officeDocument/2006/relationships/image" Target="../media/image64.png"/><Relationship Id="rId74" Type="http://schemas.openxmlformats.org/officeDocument/2006/relationships/image" Target="../media/image72.png"/><Relationship Id="rId79" Type="http://schemas.openxmlformats.org/officeDocument/2006/relationships/customXml" Target="../ink/ink55.xml"/><Relationship Id="rId102" Type="http://schemas.openxmlformats.org/officeDocument/2006/relationships/image" Target="../media/image86.png"/><Relationship Id="rId123" Type="http://schemas.openxmlformats.org/officeDocument/2006/relationships/customXml" Target="../ink/ink77.xml"/><Relationship Id="rId128" Type="http://schemas.openxmlformats.org/officeDocument/2006/relationships/image" Target="../media/image99.png"/><Relationship Id="rId5" Type="http://schemas.openxmlformats.org/officeDocument/2006/relationships/image" Target="../media/image22.png"/><Relationship Id="rId90" Type="http://schemas.openxmlformats.org/officeDocument/2006/relationships/image" Target="../media/image80.png"/><Relationship Id="rId95" Type="http://schemas.openxmlformats.org/officeDocument/2006/relationships/customXml" Target="../ink/ink63.xml"/><Relationship Id="rId22" Type="http://schemas.openxmlformats.org/officeDocument/2006/relationships/image" Target="../media/image46.png"/><Relationship Id="rId27" Type="http://schemas.openxmlformats.org/officeDocument/2006/relationships/customXml" Target="../ink/ink29.xml"/><Relationship Id="rId43" Type="http://schemas.openxmlformats.org/officeDocument/2006/relationships/customXml" Target="../ink/ink37.xml"/><Relationship Id="rId48" Type="http://schemas.openxmlformats.org/officeDocument/2006/relationships/image" Target="../media/image59.png"/><Relationship Id="rId64" Type="http://schemas.openxmlformats.org/officeDocument/2006/relationships/image" Target="../media/image67.png"/><Relationship Id="rId69" Type="http://schemas.openxmlformats.org/officeDocument/2006/relationships/customXml" Target="../ink/ink50.xml"/><Relationship Id="rId113" Type="http://schemas.openxmlformats.org/officeDocument/2006/relationships/customXml" Target="../ink/ink72.xml"/><Relationship Id="rId118" Type="http://schemas.openxmlformats.org/officeDocument/2006/relationships/image" Target="../media/image94.png"/><Relationship Id="rId134" Type="http://schemas.openxmlformats.org/officeDocument/2006/relationships/image" Target="../media/image102.png"/><Relationship Id="rId139" Type="http://schemas.openxmlformats.org/officeDocument/2006/relationships/customXml" Target="../ink/ink85.xml"/><Relationship Id="rId80" Type="http://schemas.openxmlformats.org/officeDocument/2006/relationships/image" Target="../media/image75.png"/><Relationship Id="rId85" Type="http://schemas.openxmlformats.org/officeDocument/2006/relationships/customXml" Target="../ink/ink58.xml"/><Relationship Id="rId12" Type="http://schemas.openxmlformats.org/officeDocument/2006/relationships/image" Target="../media/image41.png"/><Relationship Id="rId17" Type="http://schemas.openxmlformats.org/officeDocument/2006/relationships/customXml" Target="../ink/ink24.xml"/><Relationship Id="rId33" Type="http://schemas.openxmlformats.org/officeDocument/2006/relationships/customXml" Target="../ink/ink32.xml"/><Relationship Id="rId38" Type="http://schemas.openxmlformats.org/officeDocument/2006/relationships/image" Target="../media/image54.png"/><Relationship Id="rId59" Type="http://schemas.openxmlformats.org/officeDocument/2006/relationships/customXml" Target="../ink/ink45.xml"/><Relationship Id="rId103" Type="http://schemas.openxmlformats.org/officeDocument/2006/relationships/customXml" Target="../ink/ink67.xml"/><Relationship Id="rId108" Type="http://schemas.openxmlformats.org/officeDocument/2006/relationships/image" Target="../media/image89.png"/><Relationship Id="rId124" Type="http://schemas.openxmlformats.org/officeDocument/2006/relationships/image" Target="../media/image97.png"/><Relationship Id="rId129" Type="http://schemas.openxmlformats.org/officeDocument/2006/relationships/customXml" Target="../ink/ink80.xml"/><Relationship Id="rId54" Type="http://schemas.openxmlformats.org/officeDocument/2006/relationships/image" Target="../media/image62.png"/><Relationship Id="rId70" Type="http://schemas.openxmlformats.org/officeDocument/2006/relationships/image" Target="../media/image70.png"/><Relationship Id="rId75" Type="http://schemas.openxmlformats.org/officeDocument/2006/relationships/customXml" Target="../ink/ink53.xml"/><Relationship Id="rId91" Type="http://schemas.openxmlformats.org/officeDocument/2006/relationships/customXml" Target="../ink/ink61.xml"/><Relationship Id="rId96" Type="http://schemas.openxmlformats.org/officeDocument/2006/relationships/image" Target="../media/image83.png"/><Relationship Id="rId140"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customXml" Target="../ink/ink19.xml"/><Relationship Id="rId23" Type="http://schemas.openxmlformats.org/officeDocument/2006/relationships/customXml" Target="../ink/ink27.xml"/><Relationship Id="rId28" Type="http://schemas.openxmlformats.org/officeDocument/2006/relationships/image" Target="../media/image49.png"/><Relationship Id="rId49" Type="http://schemas.openxmlformats.org/officeDocument/2006/relationships/customXml" Target="../ink/ink40.xml"/><Relationship Id="rId114" Type="http://schemas.openxmlformats.org/officeDocument/2006/relationships/image" Target="../media/image92.png"/><Relationship Id="rId119" Type="http://schemas.openxmlformats.org/officeDocument/2006/relationships/customXml" Target="../ink/ink75.xml"/><Relationship Id="rId44" Type="http://schemas.openxmlformats.org/officeDocument/2006/relationships/image" Target="../media/image57.png"/><Relationship Id="rId60" Type="http://schemas.openxmlformats.org/officeDocument/2006/relationships/image" Target="../media/image65.png"/><Relationship Id="rId65" Type="http://schemas.openxmlformats.org/officeDocument/2006/relationships/customXml" Target="../ink/ink48.xml"/><Relationship Id="rId81" Type="http://schemas.openxmlformats.org/officeDocument/2006/relationships/customXml" Target="../ink/ink56.xml"/><Relationship Id="rId86" Type="http://schemas.openxmlformats.org/officeDocument/2006/relationships/image" Target="../media/image78.png"/><Relationship Id="rId130" Type="http://schemas.openxmlformats.org/officeDocument/2006/relationships/image" Target="../media/image100.png"/><Relationship Id="rId135" Type="http://schemas.openxmlformats.org/officeDocument/2006/relationships/customXml" Target="../ink/ink83.xml"/><Relationship Id="rId13" Type="http://schemas.openxmlformats.org/officeDocument/2006/relationships/customXml" Target="../ink/ink22.xml"/><Relationship Id="rId18" Type="http://schemas.openxmlformats.org/officeDocument/2006/relationships/image" Target="../media/image44.png"/><Relationship Id="rId39" Type="http://schemas.openxmlformats.org/officeDocument/2006/relationships/customXml" Target="../ink/ink35.xml"/><Relationship Id="rId109" Type="http://schemas.openxmlformats.org/officeDocument/2006/relationships/customXml" Target="../ink/ink70.xml"/><Relationship Id="rId34" Type="http://schemas.openxmlformats.org/officeDocument/2006/relationships/image" Target="../media/image52.png"/><Relationship Id="rId50" Type="http://schemas.openxmlformats.org/officeDocument/2006/relationships/image" Target="../media/image60.png"/><Relationship Id="rId55" Type="http://schemas.openxmlformats.org/officeDocument/2006/relationships/customXml" Target="../ink/ink43.xml"/><Relationship Id="rId76" Type="http://schemas.openxmlformats.org/officeDocument/2006/relationships/image" Target="../media/image73.png"/><Relationship Id="rId97" Type="http://schemas.openxmlformats.org/officeDocument/2006/relationships/customXml" Target="../ink/ink64.xml"/><Relationship Id="rId104" Type="http://schemas.openxmlformats.org/officeDocument/2006/relationships/image" Target="../media/image87.png"/><Relationship Id="rId120" Type="http://schemas.openxmlformats.org/officeDocument/2006/relationships/image" Target="../media/image95.png"/><Relationship Id="rId125" Type="http://schemas.openxmlformats.org/officeDocument/2006/relationships/customXml" Target="../ink/ink78.xml"/><Relationship Id="rId7" Type="http://schemas.openxmlformats.org/officeDocument/2006/relationships/image" Target="../media/image38.png"/><Relationship Id="rId71" Type="http://schemas.openxmlformats.org/officeDocument/2006/relationships/customXml" Target="../ink/ink51.xml"/><Relationship Id="rId92" Type="http://schemas.openxmlformats.org/officeDocument/2006/relationships/image" Target="../media/image81.png"/><Relationship Id="rId2" Type="http://schemas.openxmlformats.org/officeDocument/2006/relationships/notesSlide" Target="../notesSlides/notesSlide6.xml"/><Relationship Id="rId29" Type="http://schemas.openxmlformats.org/officeDocument/2006/relationships/customXml" Target="../ink/ink30.xml"/><Relationship Id="rId24" Type="http://schemas.openxmlformats.org/officeDocument/2006/relationships/image" Target="../media/image47.png"/><Relationship Id="rId40" Type="http://schemas.openxmlformats.org/officeDocument/2006/relationships/image" Target="../media/image55.png"/><Relationship Id="rId45" Type="http://schemas.openxmlformats.org/officeDocument/2006/relationships/customXml" Target="../ink/ink38.xml"/><Relationship Id="rId66" Type="http://schemas.openxmlformats.org/officeDocument/2006/relationships/image" Target="../media/image68.png"/><Relationship Id="rId87" Type="http://schemas.openxmlformats.org/officeDocument/2006/relationships/customXml" Target="../ink/ink59.xml"/><Relationship Id="rId110" Type="http://schemas.openxmlformats.org/officeDocument/2006/relationships/image" Target="../media/image90.png"/><Relationship Id="rId115" Type="http://schemas.openxmlformats.org/officeDocument/2006/relationships/customXml" Target="../ink/ink73.xml"/><Relationship Id="rId131" Type="http://schemas.openxmlformats.org/officeDocument/2006/relationships/customXml" Target="../ink/ink81.xml"/><Relationship Id="rId136" Type="http://schemas.openxmlformats.org/officeDocument/2006/relationships/image" Target="../media/image103.png"/><Relationship Id="rId61" Type="http://schemas.openxmlformats.org/officeDocument/2006/relationships/customXml" Target="../ink/ink46.xml"/><Relationship Id="rId82" Type="http://schemas.openxmlformats.org/officeDocument/2006/relationships/image" Target="../media/image76.png"/><Relationship Id="rId19" Type="http://schemas.openxmlformats.org/officeDocument/2006/relationships/customXml" Target="../ink/ink25.xml"/><Relationship Id="rId14" Type="http://schemas.openxmlformats.org/officeDocument/2006/relationships/image" Target="../media/image42.png"/><Relationship Id="rId30" Type="http://schemas.openxmlformats.org/officeDocument/2006/relationships/image" Target="../media/image50.png"/><Relationship Id="rId35" Type="http://schemas.openxmlformats.org/officeDocument/2006/relationships/customXml" Target="../ink/ink33.xml"/><Relationship Id="rId56" Type="http://schemas.openxmlformats.org/officeDocument/2006/relationships/image" Target="../media/image63.png"/><Relationship Id="rId77" Type="http://schemas.openxmlformats.org/officeDocument/2006/relationships/customXml" Target="../ink/ink54.xml"/><Relationship Id="rId100" Type="http://schemas.openxmlformats.org/officeDocument/2006/relationships/image" Target="../media/image85.png"/><Relationship Id="rId105" Type="http://schemas.openxmlformats.org/officeDocument/2006/relationships/customXml" Target="../ink/ink68.xml"/><Relationship Id="rId126" Type="http://schemas.openxmlformats.org/officeDocument/2006/relationships/image" Target="../media/image98.png"/><Relationship Id="rId8" Type="http://schemas.openxmlformats.org/officeDocument/2006/relationships/image" Target="../media/image39.png"/><Relationship Id="rId51" Type="http://schemas.openxmlformats.org/officeDocument/2006/relationships/customXml" Target="../ink/ink41.xml"/><Relationship Id="rId72" Type="http://schemas.openxmlformats.org/officeDocument/2006/relationships/image" Target="../media/image71.png"/><Relationship Id="rId93" Type="http://schemas.openxmlformats.org/officeDocument/2006/relationships/customXml" Target="../ink/ink62.xml"/><Relationship Id="rId98" Type="http://schemas.openxmlformats.org/officeDocument/2006/relationships/image" Target="../media/image84.png"/><Relationship Id="rId121" Type="http://schemas.openxmlformats.org/officeDocument/2006/relationships/customXml" Target="../ink/ink76.xml"/><Relationship Id="rId3" Type="http://schemas.openxmlformats.org/officeDocument/2006/relationships/image" Target="../media/image12.emf"/><Relationship Id="rId25" Type="http://schemas.openxmlformats.org/officeDocument/2006/relationships/customXml" Target="../ink/ink28.xml"/><Relationship Id="rId46" Type="http://schemas.openxmlformats.org/officeDocument/2006/relationships/image" Target="../media/image58.png"/><Relationship Id="rId67" Type="http://schemas.openxmlformats.org/officeDocument/2006/relationships/customXml" Target="../ink/ink49.xml"/><Relationship Id="rId116" Type="http://schemas.openxmlformats.org/officeDocument/2006/relationships/image" Target="../media/image93.png"/><Relationship Id="rId137" Type="http://schemas.openxmlformats.org/officeDocument/2006/relationships/customXml" Target="../ink/ink84.xml"/><Relationship Id="rId20" Type="http://schemas.openxmlformats.org/officeDocument/2006/relationships/image" Target="../media/image45.png"/><Relationship Id="rId41" Type="http://schemas.openxmlformats.org/officeDocument/2006/relationships/customXml" Target="../ink/ink36.xml"/><Relationship Id="rId62" Type="http://schemas.openxmlformats.org/officeDocument/2006/relationships/image" Target="../media/image66.png"/><Relationship Id="rId83" Type="http://schemas.openxmlformats.org/officeDocument/2006/relationships/customXml" Target="../ink/ink57.xml"/><Relationship Id="rId88" Type="http://schemas.openxmlformats.org/officeDocument/2006/relationships/image" Target="../media/image79.png"/><Relationship Id="rId111" Type="http://schemas.openxmlformats.org/officeDocument/2006/relationships/customXml" Target="../ink/ink71.xml"/><Relationship Id="rId132" Type="http://schemas.openxmlformats.org/officeDocument/2006/relationships/image" Target="../media/image101.png"/><Relationship Id="rId15" Type="http://schemas.openxmlformats.org/officeDocument/2006/relationships/customXml" Target="../ink/ink23.xml"/><Relationship Id="rId36" Type="http://schemas.openxmlformats.org/officeDocument/2006/relationships/image" Target="../media/image53.png"/><Relationship Id="rId57" Type="http://schemas.openxmlformats.org/officeDocument/2006/relationships/customXml" Target="../ink/ink44.xml"/><Relationship Id="rId106" Type="http://schemas.openxmlformats.org/officeDocument/2006/relationships/image" Target="../media/image88.png"/><Relationship Id="rId127" Type="http://schemas.openxmlformats.org/officeDocument/2006/relationships/customXml" Target="../ink/ink79.xml"/><Relationship Id="rId10" Type="http://schemas.openxmlformats.org/officeDocument/2006/relationships/image" Target="../media/image40.png"/><Relationship Id="rId31" Type="http://schemas.openxmlformats.org/officeDocument/2006/relationships/customXml" Target="../ink/ink31.xml"/><Relationship Id="rId52" Type="http://schemas.openxmlformats.org/officeDocument/2006/relationships/image" Target="../media/image61.png"/><Relationship Id="rId73" Type="http://schemas.openxmlformats.org/officeDocument/2006/relationships/customXml" Target="../ink/ink52.xml"/><Relationship Id="rId78" Type="http://schemas.openxmlformats.org/officeDocument/2006/relationships/image" Target="../media/image74.png"/><Relationship Id="rId94" Type="http://schemas.openxmlformats.org/officeDocument/2006/relationships/image" Target="../media/image82.png"/><Relationship Id="rId99" Type="http://schemas.openxmlformats.org/officeDocument/2006/relationships/customXml" Target="../ink/ink65.xml"/><Relationship Id="rId101" Type="http://schemas.openxmlformats.org/officeDocument/2006/relationships/customXml" Target="../ink/ink66.xml"/><Relationship Id="rId122" Type="http://schemas.openxmlformats.org/officeDocument/2006/relationships/image" Target="../media/image96.png"/><Relationship Id="rId4" Type="http://schemas.openxmlformats.org/officeDocument/2006/relationships/customXml" Target="../ink/ink18.xml"/><Relationship Id="rId9" Type="http://schemas.openxmlformats.org/officeDocument/2006/relationships/customXml" Target="../ink/ink20.xml"/><Relationship Id="rId26" Type="http://schemas.openxmlformats.org/officeDocument/2006/relationships/image" Target="../media/image48.png"/><Relationship Id="rId47" Type="http://schemas.openxmlformats.org/officeDocument/2006/relationships/customXml" Target="../ink/ink39.xml"/><Relationship Id="rId68" Type="http://schemas.openxmlformats.org/officeDocument/2006/relationships/image" Target="../media/image69.png"/><Relationship Id="rId89" Type="http://schemas.openxmlformats.org/officeDocument/2006/relationships/customXml" Target="../ink/ink60.xml"/><Relationship Id="rId112" Type="http://schemas.openxmlformats.org/officeDocument/2006/relationships/image" Target="../media/image91.png"/><Relationship Id="rId133" Type="http://schemas.openxmlformats.org/officeDocument/2006/relationships/customXml" Target="../ink/ink82.xml"/></Relationships>
</file>

<file path=ppt/slides/_rels/slide7.xml.rels><?xml version="1.0" encoding="UTF-8" standalone="yes"?>
<Relationships xmlns="http://schemas.openxmlformats.org/package/2006/relationships"><Relationship Id="rId117" Type="http://schemas.openxmlformats.org/officeDocument/2006/relationships/image" Target="../media/image149.png"/><Relationship Id="rId21" Type="http://schemas.openxmlformats.org/officeDocument/2006/relationships/image" Target="../media/image32.png"/><Relationship Id="rId42" Type="http://schemas.openxmlformats.org/officeDocument/2006/relationships/image" Target="../media/image112.png"/><Relationship Id="rId63" Type="http://schemas.openxmlformats.org/officeDocument/2006/relationships/customXml" Target="../ink/ink115.xml"/><Relationship Id="rId84" Type="http://schemas.openxmlformats.org/officeDocument/2006/relationships/customXml" Target="../ink/ink126.xml"/><Relationship Id="rId138" Type="http://schemas.openxmlformats.org/officeDocument/2006/relationships/image" Target="../media/image159.png"/><Relationship Id="rId159" Type="http://schemas.openxmlformats.org/officeDocument/2006/relationships/customXml" Target="../ink/ink164.xml"/><Relationship Id="rId170" Type="http://schemas.openxmlformats.org/officeDocument/2006/relationships/image" Target="../media/image175.png"/><Relationship Id="rId191" Type="http://schemas.openxmlformats.org/officeDocument/2006/relationships/customXml" Target="../ink/ink180.xml"/><Relationship Id="rId205" Type="http://schemas.openxmlformats.org/officeDocument/2006/relationships/customXml" Target="../ink/ink187.xml"/><Relationship Id="rId226" Type="http://schemas.openxmlformats.org/officeDocument/2006/relationships/image" Target="../media/image203.png"/><Relationship Id="rId107" Type="http://schemas.openxmlformats.org/officeDocument/2006/relationships/image" Target="../media/image144.png"/><Relationship Id="rId11" Type="http://schemas.openxmlformats.org/officeDocument/2006/relationships/image" Target="../media/image26.png"/><Relationship Id="rId32" Type="http://schemas.openxmlformats.org/officeDocument/2006/relationships/image" Target="../media/image107.png"/><Relationship Id="rId53" Type="http://schemas.openxmlformats.org/officeDocument/2006/relationships/customXml" Target="../ink/ink110.xml"/><Relationship Id="rId74" Type="http://schemas.openxmlformats.org/officeDocument/2006/relationships/customXml" Target="../ink/ink121.xml"/><Relationship Id="rId128" Type="http://schemas.openxmlformats.org/officeDocument/2006/relationships/customXml" Target="../ink/ink148.xml"/><Relationship Id="rId149" Type="http://schemas.openxmlformats.org/officeDocument/2006/relationships/customXml" Target="../ink/ink159.xml"/><Relationship Id="rId5" Type="http://schemas.openxmlformats.org/officeDocument/2006/relationships/image" Target="../media/image22.png"/><Relationship Id="rId95" Type="http://schemas.openxmlformats.org/officeDocument/2006/relationships/image" Target="../media/image138.png"/><Relationship Id="rId160" Type="http://schemas.openxmlformats.org/officeDocument/2006/relationships/image" Target="../media/image170.png"/><Relationship Id="rId181" Type="http://schemas.openxmlformats.org/officeDocument/2006/relationships/customXml" Target="../ink/ink175.xml"/><Relationship Id="rId216" Type="http://schemas.openxmlformats.org/officeDocument/2006/relationships/image" Target="../media/image198.png"/><Relationship Id="rId237" Type="http://schemas.openxmlformats.org/officeDocument/2006/relationships/customXml" Target="../ink/ink203.xml"/><Relationship Id="rId22" Type="http://schemas.openxmlformats.org/officeDocument/2006/relationships/customXml" Target="../ink/ink95.xml"/><Relationship Id="rId43" Type="http://schemas.openxmlformats.org/officeDocument/2006/relationships/customXml" Target="../ink/ink105.xml"/><Relationship Id="rId64" Type="http://schemas.openxmlformats.org/officeDocument/2006/relationships/image" Target="../media/image123.png"/><Relationship Id="rId118" Type="http://schemas.openxmlformats.org/officeDocument/2006/relationships/customXml" Target="../ink/ink143.xml"/><Relationship Id="rId139" Type="http://schemas.openxmlformats.org/officeDocument/2006/relationships/customXml" Target="../ink/ink154.xml"/><Relationship Id="rId85" Type="http://schemas.openxmlformats.org/officeDocument/2006/relationships/image" Target="../media/image133.png"/><Relationship Id="rId150" Type="http://schemas.openxmlformats.org/officeDocument/2006/relationships/image" Target="../media/image165.png"/><Relationship Id="rId171" Type="http://schemas.openxmlformats.org/officeDocument/2006/relationships/customXml" Target="../ink/ink170.xml"/><Relationship Id="rId192" Type="http://schemas.openxmlformats.org/officeDocument/2006/relationships/image" Target="../media/image186.png"/><Relationship Id="rId206" Type="http://schemas.openxmlformats.org/officeDocument/2006/relationships/image" Target="../media/image193.png"/><Relationship Id="rId227" Type="http://schemas.openxmlformats.org/officeDocument/2006/relationships/customXml" Target="../ink/ink198.xml"/><Relationship Id="rId12" Type="http://schemas.openxmlformats.org/officeDocument/2006/relationships/customXml" Target="../ink/ink90.xml"/><Relationship Id="rId33" Type="http://schemas.openxmlformats.org/officeDocument/2006/relationships/customXml" Target="../ink/ink100.xml"/><Relationship Id="rId108" Type="http://schemas.openxmlformats.org/officeDocument/2006/relationships/customXml" Target="../ink/ink138.xml"/><Relationship Id="rId129" Type="http://schemas.openxmlformats.org/officeDocument/2006/relationships/image" Target="../media/image155.png"/><Relationship Id="rId54" Type="http://schemas.openxmlformats.org/officeDocument/2006/relationships/image" Target="../media/image118.png"/><Relationship Id="rId75" Type="http://schemas.openxmlformats.org/officeDocument/2006/relationships/image" Target="../media/image128.png"/><Relationship Id="rId96" Type="http://schemas.openxmlformats.org/officeDocument/2006/relationships/customXml" Target="../ink/ink132.xml"/><Relationship Id="rId140" Type="http://schemas.openxmlformats.org/officeDocument/2006/relationships/image" Target="../media/image160.png"/><Relationship Id="rId161" Type="http://schemas.openxmlformats.org/officeDocument/2006/relationships/customXml" Target="../ink/ink165.xml"/><Relationship Id="rId182" Type="http://schemas.openxmlformats.org/officeDocument/2006/relationships/image" Target="../media/image181.png"/><Relationship Id="rId217" Type="http://schemas.openxmlformats.org/officeDocument/2006/relationships/customXml" Target="../ink/ink193.xml"/><Relationship Id="rId6" Type="http://schemas.openxmlformats.org/officeDocument/2006/relationships/customXml" Target="../ink/ink87.xml"/><Relationship Id="rId238" Type="http://schemas.openxmlformats.org/officeDocument/2006/relationships/image" Target="../media/image209.png"/><Relationship Id="rId23" Type="http://schemas.openxmlformats.org/officeDocument/2006/relationships/image" Target="../media/image35.png"/><Relationship Id="rId119" Type="http://schemas.openxmlformats.org/officeDocument/2006/relationships/image" Target="../media/image150.png"/><Relationship Id="rId44" Type="http://schemas.openxmlformats.org/officeDocument/2006/relationships/image" Target="../media/image113.png"/><Relationship Id="rId65" Type="http://schemas.openxmlformats.org/officeDocument/2006/relationships/customXml" Target="../ink/ink116.xml"/><Relationship Id="rId86" Type="http://schemas.openxmlformats.org/officeDocument/2006/relationships/customXml" Target="../ink/ink127.xml"/><Relationship Id="rId130" Type="http://schemas.openxmlformats.org/officeDocument/2006/relationships/customXml" Target="../ink/ink149.xml"/><Relationship Id="rId151" Type="http://schemas.openxmlformats.org/officeDocument/2006/relationships/customXml" Target="../ink/ink160.xml"/><Relationship Id="rId172" Type="http://schemas.openxmlformats.org/officeDocument/2006/relationships/image" Target="../media/image176.png"/><Relationship Id="rId193" Type="http://schemas.openxmlformats.org/officeDocument/2006/relationships/customXml" Target="../ink/ink181.xml"/><Relationship Id="rId207" Type="http://schemas.openxmlformats.org/officeDocument/2006/relationships/customXml" Target="../ink/ink188.xml"/><Relationship Id="rId228" Type="http://schemas.openxmlformats.org/officeDocument/2006/relationships/image" Target="../media/image204.png"/><Relationship Id="rId13" Type="http://schemas.openxmlformats.org/officeDocument/2006/relationships/image" Target="../media/image27.png"/><Relationship Id="rId109" Type="http://schemas.openxmlformats.org/officeDocument/2006/relationships/image" Target="../media/image145.png"/><Relationship Id="rId34" Type="http://schemas.openxmlformats.org/officeDocument/2006/relationships/image" Target="../media/image108.png"/><Relationship Id="rId55" Type="http://schemas.openxmlformats.org/officeDocument/2006/relationships/customXml" Target="../ink/ink111.xml"/><Relationship Id="rId76" Type="http://schemas.openxmlformats.org/officeDocument/2006/relationships/customXml" Target="../ink/ink122.xml"/><Relationship Id="rId97" Type="http://schemas.openxmlformats.org/officeDocument/2006/relationships/image" Target="../media/image139.png"/><Relationship Id="rId120" Type="http://schemas.openxmlformats.org/officeDocument/2006/relationships/customXml" Target="../ink/ink144.xml"/><Relationship Id="rId141" Type="http://schemas.openxmlformats.org/officeDocument/2006/relationships/customXml" Target="../ink/ink155.xml"/><Relationship Id="rId7" Type="http://schemas.openxmlformats.org/officeDocument/2006/relationships/image" Target="../media/image23.png"/><Relationship Id="rId162" Type="http://schemas.openxmlformats.org/officeDocument/2006/relationships/image" Target="../media/image171.png"/><Relationship Id="rId183" Type="http://schemas.openxmlformats.org/officeDocument/2006/relationships/customXml" Target="../ink/ink176.xml"/><Relationship Id="rId218" Type="http://schemas.openxmlformats.org/officeDocument/2006/relationships/image" Target="../media/image199.png"/><Relationship Id="rId239" Type="http://schemas.openxmlformats.org/officeDocument/2006/relationships/customXml" Target="../ink/ink204.xml"/><Relationship Id="rId24" Type="http://schemas.openxmlformats.org/officeDocument/2006/relationships/customXml" Target="../ink/ink96.xml"/><Relationship Id="rId45" Type="http://schemas.openxmlformats.org/officeDocument/2006/relationships/customXml" Target="../ink/ink106.xml"/><Relationship Id="rId66" Type="http://schemas.openxmlformats.org/officeDocument/2006/relationships/image" Target="../media/image124.png"/><Relationship Id="rId87" Type="http://schemas.openxmlformats.org/officeDocument/2006/relationships/image" Target="../media/image134.png"/><Relationship Id="rId110" Type="http://schemas.openxmlformats.org/officeDocument/2006/relationships/customXml" Target="../ink/ink139.xml"/><Relationship Id="rId131" Type="http://schemas.openxmlformats.org/officeDocument/2006/relationships/image" Target="../media/image156.png"/><Relationship Id="rId152" Type="http://schemas.openxmlformats.org/officeDocument/2006/relationships/image" Target="../media/image166.png"/><Relationship Id="rId173" Type="http://schemas.openxmlformats.org/officeDocument/2006/relationships/customXml" Target="../ink/ink171.xml"/><Relationship Id="rId194" Type="http://schemas.openxmlformats.org/officeDocument/2006/relationships/image" Target="../media/image187.png"/><Relationship Id="rId208" Type="http://schemas.openxmlformats.org/officeDocument/2006/relationships/image" Target="../media/image194.png"/><Relationship Id="rId229" Type="http://schemas.openxmlformats.org/officeDocument/2006/relationships/customXml" Target="../ink/ink199.xml"/><Relationship Id="rId240" Type="http://schemas.openxmlformats.org/officeDocument/2006/relationships/image" Target="../media/image210.png"/><Relationship Id="rId14" Type="http://schemas.openxmlformats.org/officeDocument/2006/relationships/customXml" Target="../ink/ink91.xml"/><Relationship Id="rId35" Type="http://schemas.openxmlformats.org/officeDocument/2006/relationships/customXml" Target="../ink/ink101.xml"/><Relationship Id="rId56" Type="http://schemas.openxmlformats.org/officeDocument/2006/relationships/image" Target="../media/image119.png"/><Relationship Id="rId77" Type="http://schemas.openxmlformats.org/officeDocument/2006/relationships/image" Target="../media/image129.png"/><Relationship Id="rId100" Type="http://schemas.openxmlformats.org/officeDocument/2006/relationships/customXml" Target="../ink/ink134.xml"/><Relationship Id="rId8" Type="http://schemas.openxmlformats.org/officeDocument/2006/relationships/customXml" Target="../ink/ink88.xml"/><Relationship Id="rId98" Type="http://schemas.openxmlformats.org/officeDocument/2006/relationships/customXml" Target="../ink/ink133.xml"/><Relationship Id="rId121" Type="http://schemas.openxmlformats.org/officeDocument/2006/relationships/image" Target="../media/image151.png"/><Relationship Id="rId142" Type="http://schemas.openxmlformats.org/officeDocument/2006/relationships/image" Target="../media/image161.png"/><Relationship Id="rId163" Type="http://schemas.openxmlformats.org/officeDocument/2006/relationships/customXml" Target="../ink/ink166.xml"/><Relationship Id="rId184" Type="http://schemas.openxmlformats.org/officeDocument/2006/relationships/image" Target="../media/image182.png"/><Relationship Id="rId219" Type="http://schemas.openxmlformats.org/officeDocument/2006/relationships/customXml" Target="../ink/ink194.xml"/><Relationship Id="rId230" Type="http://schemas.openxmlformats.org/officeDocument/2006/relationships/image" Target="../media/image205.png"/><Relationship Id="rId25" Type="http://schemas.openxmlformats.org/officeDocument/2006/relationships/image" Target="../media/image36.png"/><Relationship Id="rId46" Type="http://schemas.openxmlformats.org/officeDocument/2006/relationships/image" Target="../media/image114.png"/><Relationship Id="rId67" Type="http://schemas.openxmlformats.org/officeDocument/2006/relationships/customXml" Target="../ink/ink117.xml"/><Relationship Id="rId88" Type="http://schemas.openxmlformats.org/officeDocument/2006/relationships/customXml" Target="../ink/ink128.xml"/><Relationship Id="rId111" Type="http://schemas.openxmlformats.org/officeDocument/2006/relationships/image" Target="../media/image146.png"/><Relationship Id="rId132" Type="http://schemas.openxmlformats.org/officeDocument/2006/relationships/customXml" Target="../ink/ink150.xml"/><Relationship Id="rId153" Type="http://schemas.openxmlformats.org/officeDocument/2006/relationships/customXml" Target="../ink/ink161.xml"/><Relationship Id="rId174" Type="http://schemas.openxmlformats.org/officeDocument/2006/relationships/image" Target="../media/image177.png"/><Relationship Id="rId195" Type="http://schemas.openxmlformats.org/officeDocument/2006/relationships/customXml" Target="../ink/ink182.xml"/><Relationship Id="rId209" Type="http://schemas.openxmlformats.org/officeDocument/2006/relationships/customXml" Target="../ink/ink189.xml"/><Relationship Id="rId220" Type="http://schemas.openxmlformats.org/officeDocument/2006/relationships/image" Target="../media/image200.png"/><Relationship Id="rId241" Type="http://schemas.openxmlformats.org/officeDocument/2006/relationships/customXml" Target="../ink/ink205.xml"/><Relationship Id="rId15" Type="http://schemas.openxmlformats.org/officeDocument/2006/relationships/image" Target="../media/image28.png"/><Relationship Id="rId36" Type="http://schemas.openxmlformats.org/officeDocument/2006/relationships/image" Target="../media/image109.png"/><Relationship Id="rId57" Type="http://schemas.openxmlformats.org/officeDocument/2006/relationships/customXml" Target="../ink/ink112.xml"/><Relationship Id="rId10" Type="http://schemas.openxmlformats.org/officeDocument/2006/relationships/customXml" Target="../ink/ink89.xml"/><Relationship Id="rId31" Type="http://schemas.openxmlformats.org/officeDocument/2006/relationships/customXml" Target="../ink/ink99.xml"/><Relationship Id="rId52" Type="http://schemas.openxmlformats.org/officeDocument/2006/relationships/image" Target="../media/image117.png"/><Relationship Id="rId73" Type="http://schemas.openxmlformats.org/officeDocument/2006/relationships/image" Target="../media/image127.png"/><Relationship Id="rId78" Type="http://schemas.openxmlformats.org/officeDocument/2006/relationships/customXml" Target="../ink/ink123.xml"/><Relationship Id="rId94" Type="http://schemas.openxmlformats.org/officeDocument/2006/relationships/customXml" Target="../ink/ink131.xml"/><Relationship Id="rId99" Type="http://schemas.openxmlformats.org/officeDocument/2006/relationships/image" Target="../media/image140.png"/><Relationship Id="rId101" Type="http://schemas.openxmlformats.org/officeDocument/2006/relationships/image" Target="../media/image141.png"/><Relationship Id="rId122" Type="http://schemas.openxmlformats.org/officeDocument/2006/relationships/customXml" Target="../ink/ink145.xml"/><Relationship Id="rId143" Type="http://schemas.openxmlformats.org/officeDocument/2006/relationships/customXml" Target="../ink/ink156.xml"/><Relationship Id="rId148" Type="http://schemas.openxmlformats.org/officeDocument/2006/relationships/image" Target="../media/image164.png"/><Relationship Id="rId164" Type="http://schemas.openxmlformats.org/officeDocument/2006/relationships/image" Target="../media/image172.png"/><Relationship Id="rId169" Type="http://schemas.openxmlformats.org/officeDocument/2006/relationships/customXml" Target="../ink/ink169.xml"/><Relationship Id="rId185" Type="http://schemas.openxmlformats.org/officeDocument/2006/relationships/customXml" Target="../ink/ink177.xml"/><Relationship Id="rId4" Type="http://schemas.openxmlformats.org/officeDocument/2006/relationships/customXml" Target="../ink/ink86.xml"/><Relationship Id="rId9" Type="http://schemas.openxmlformats.org/officeDocument/2006/relationships/image" Target="../media/image25.png"/><Relationship Id="rId180" Type="http://schemas.openxmlformats.org/officeDocument/2006/relationships/image" Target="../media/image180.png"/><Relationship Id="rId210" Type="http://schemas.openxmlformats.org/officeDocument/2006/relationships/image" Target="../media/image195.png"/><Relationship Id="rId215" Type="http://schemas.openxmlformats.org/officeDocument/2006/relationships/customXml" Target="../ink/ink192.xml"/><Relationship Id="rId236" Type="http://schemas.openxmlformats.org/officeDocument/2006/relationships/image" Target="../media/image208.png"/><Relationship Id="rId26" Type="http://schemas.openxmlformats.org/officeDocument/2006/relationships/customXml" Target="../ink/ink97.xml"/><Relationship Id="rId231" Type="http://schemas.openxmlformats.org/officeDocument/2006/relationships/customXml" Target="../ink/ink200.xml"/><Relationship Id="rId47" Type="http://schemas.openxmlformats.org/officeDocument/2006/relationships/customXml" Target="../ink/ink107.xml"/><Relationship Id="rId68" Type="http://schemas.openxmlformats.org/officeDocument/2006/relationships/customXml" Target="../ink/ink118.xml"/><Relationship Id="rId89" Type="http://schemas.openxmlformats.org/officeDocument/2006/relationships/image" Target="../media/image135.png"/><Relationship Id="rId112" Type="http://schemas.openxmlformats.org/officeDocument/2006/relationships/customXml" Target="../ink/ink140.xml"/><Relationship Id="rId133" Type="http://schemas.openxmlformats.org/officeDocument/2006/relationships/image" Target="../media/image157.png"/><Relationship Id="rId154" Type="http://schemas.openxmlformats.org/officeDocument/2006/relationships/image" Target="../media/image167.png"/><Relationship Id="rId175" Type="http://schemas.openxmlformats.org/officeDocument/2006/relationships/customXml" Target="../ink/ink172.xml"/><Relationship Id="rId196" Type="http://schemas.openxmlformats.org/officeDocument/2006/relationships/image" Target="../media/image188.png"/><Relationship Id="rId200" Type="http://schemas.openxmlformats.org/officeDocument/2006/relationships/image" Target="../media/image190.png"/><Relationship Id="rId16" Type="http://schemas.openxmlformats.org/officeDocument/2006/relationships/customXml" Target="../ink/ink92.xml"/><Relationship Id="rId221" Type="http://schemas.openxmlformats.org/officeDocument/2006/relationships/customXml" Target="../ink/ink195.xml"/><Relationship Id="rId242" Type="http://schemas.openxmlformats.org/officeDocument/2006/relationships/image" Target="../media/image211.png"/><Relationship Id="rId37" Type="http://schemas.openxmlformats.org/officeDocument/2006/relationships/customXml" Target="../ink/ink102.xml"/><Relationship Id="rId58" Type="http://schemas.openxmlformats.org/officeDocument/2006/relationships/image" Target="../media/image120.png"/><Relationship Id="rId79" Type="http://schemas.openxmlformats.org/officeDocument/2006/relationships/image" Target="../media/image130.png"/><Relationship Id="rId102" Type="http://schemas.openxmlformats.org/officeDocument/2006/relationships/customXml" Target="../ink/ink135.xml"/><Relationship Id="rId123" Type="http://schemas.openxmlformats.org/officeDocument/2006/relationships/image" Target="../media/image152.png"/><Relationship Id="rId144" Type="http://schemas.openxmlformats.org/officeDocument/2006/relationships/image" Target="../media/image162.png"/><Relationship Id="rId90" Type="http://schemas.openxmlformats.org/officeDocument/2006/relationships/customXml" Target="../ink/ink129.xml"/><Relationship Id="rId165" Type="http://schemas.openxmlformats.org/officeDocument/2006/relationships/customXml" Target="../ink/ink167.xml"/><Relationship Id="rId186" Type="http://schemas.openxmlformats.org/officeDocument/2006/relationships/image" Target="../media/image183.png"/><Relationship Id="rId211" Type="http://schemas.openxmlformats.org/officeDocument/2006/relationships/customXml" Target="../ink/ink190.xml"/><Relationship Id="rId232" Type="http://schemas.openxmlformats.org/officeDocument/2006/relationships/image" Target="../media/image206.png"/><Relationship Id="rId27" Type="http://schemas.openxmlformats.org/officeDocument/2006/relationships/image" Target="../media/image37.png"/><Relationship Id="rId48" Type="http://schemas.openxmlformats.org/officeDocument/2006/relationships/image" Target="../media/image115.png"/><Relationship Id="rId69" Type="http://schemas.openxmlformats.org/officeDocument/2006/relationships/image" Target="../media/image125.png"/><Relationship Id="rId113" Type="http://schemas.openxmlformats.org/officeDocument/2006/relationships/image" Target="../media/image147.png"/><Relationship Id="rId134" Type="http://schemas.openxmlformats.org/officeDocument/2006/relationships/customXml" Target="../ink/ink151.xml"/><Relationship Id="rId80" Type="http://schemas.openxmlformats.org/officeDocument/2006/relationships/customXml" Target="../ink/ink124.xml"/><Relationship Id="rId155" Type="http://schemas.openxmlformats.org/officeDocument/2006/relationships/customXml" Target="../ink/ink162.xml"/><Relationship Id="rId176" Type="http://schemas.openxmlformats.org/officeDocument/2006/relationships/image" Target="../media/image178.png"/><Relationship Id="rId197" Type="http://schemas.openxmlformats.org/officeDocument/2006/relationships/customXml" Target="../ink/ink183.xml"/><Relationship Id="rId201" Type="http://schemas.openxmlformats.org/officeDocument/2006/relationships/customXml" Target="../ink/ink185.xml"/><Relationship Id="rId222" Type="http://schemas.openxmlformats.org/officeDocument/2006/relationships/image" Target="../media/image201.png"/><Relationship Id="rId243" Type="http://schemas.openxmlformats.org/officeDocument/2006/relationships/customXml" Target="../ink/ink206.xml"/><Relationship Id="rId17" Type="http://schemas.openxmlformats.org/officeDocument/2006/relationships/image" Target="../media/image29.png"/><Relationship Id="rId38" Type="http://schemas.openxmlformats.org/officeDocument/2006/relationships/image" Target="../media/image110.png"/><Relationship Id="rId59" Type="http://schemas.openxmlformats.org/officeDocument/2006/relationships/customXml" Target="../ink/ink113.xml"/><Relationship Id="rId103" Type="http://schemas.openxmlformats.org/officeDocument/2006/relationships/image" Target="../media/image142.png"/><Relationship Id="rId124" Type="http://schemas.openxmlformats.org/officeDocument/2006/relationships/customXml" Target="../ink/ink146.xml"/><Relationship Id="rId70" Type="http://schemas.openxmlformats.org/officeDocument/2006/relationships/customXml" Target="../ink/ink119.xml"/><Relationship Id="rId91" Type="http://schemas.openxmlformats.org/officeDocument/2006/relationships/image" Target="../media/image136.png"/><Relationship Id="rId145" Type="http://schemas.openxmlformats.org/officeDocument/2006/relationships/customXml" Target="../ink/ink157.xml"/><Relationship Id="rId166" Type="http://schemas.openxmlformats.org/officeDocument/2006/relationships/image" Target="../media/image173.png"/><Relationship Id="rId187" Type="http://schemas.openxmlformats.org/officeDocument/2006/relationships/customXml" Target="../ink/ink178.xml"/><Relationship Id="rId1" Type="http://schemas.openxmlformats.org/officeDocument/2006/relationships/slideLayout" Target="../slideLayouts/slideLayout12.xml"/><Relationship Id="rId212" Type="http://schemas.openxmlformats.org/officeDocument/2006/relationships/image" Target="../media/image196.png"/><Relationship Id="rId233" Type="http://schemas.openxmlformats.org/officeDocument/2006/relationships/customXml" Target="../ink/ink201.xml"/><Relationship Id="rId28" Type="http://schemas.openxmlformats.org/officeDocument/2006/relationships/customXml" Target="../ink/ink98.xml"/><Relationship Id="rId49" Type="http://schemas.openxmlformats.org/officeDocument/2006/relationships/customXml" Target="../ink/ink108.xml"/><Relationship Id="rId114" Type="http://schemas.openxmlformats.org/officeDocument/2006/relationships/customXml" Target="../ink/ink141.xml"/><Relationship Id="rId60" Type="http://schemas.openxmlformats.org/officeDocument/2006/relationships/image" Target="../media/image121.png"/><Relationship Id="rId81" Type="http://schemas.openxmlformats.org/officeDocument/2006/relationships/image" Target="../media/image131.png"/><Relationship Id="rId135" Type="http://schemas.openxmlformats.org/officeDocument/2006/relationships/customXml" Target="../ink/ink152.xml"/><Relationship Id="rId156" Type="http://schemas.openxmlformats.org/officeDocument/2006/relationships/image" Target="../media/image168.png"/><Relationship Id="rId177" Type="http://schemas.openxmlformats.org/officeDocument/2006/relationships/customXml" Target="../ink/ink173.xml"/><Relationship Id="rId198" Type="http://schemas.openxmlformats.org/officeDocument/2006/relationships/image" Target="../media/image189.png"/><Relationship Id="rId202" Type="http://schemas.openxmlformats.org/officeDocument/2006/relationships/image" Target="../media/image191.png"/><Relationship Id="rId223" Type="http://schemas.openxmlformats.org/officeDocument/2006/relationships/customXml" Target="../ink/ink196.xml"/><Relationship Id="rId244" Type="http://schemas.openxmlformats.org/officeDocument/2006/relationships/image" Target="../media/image212.png"/><Relationship Id="rId18" Type="http://schemas.openxmlformats.org/officeDocument/2006/relationships/customXml" Target="../ink/ink93.xml"/><Relationship Id="rId39" Type="http://schemas.openxmlformats.org/officeDocument/2006/relationships/customXml" Target="../ink/ink103.xml"/><Relationship Id="rId50" Type="http://schemas.openxmlformats.org/officeDocument/2006/relationships/image" Target="../media/image116.png"/><Relationship Id="rId104" Type="http://schemas.openxmlformats.org/officeDocument/2006/relationships/customXml" Target="../ink/ink136.xml"/><Relationship Id="rId125" Type="http://schemas.openxmlformats.org/officeDocument/2006/relationships/image" Target="../media/image153.png"/><Relationship Id="rId146" Type="http://schemas.openxmlformats.org/officeDocument/2006/relationships/image" Target="../media/image163.png"/><Relationship Id="rId167" Type="http://schemas.openxmlformats.org/officeDocument/2006/relationships/customXml" Target="../ink/ink168.xml"/><Relationship Id="rId188" Type="http://schemas.openxmlformats.org/officeDocument/2006/relationships/image" Target="../media/image184.png"/><Relationship Id="rId71" Type="http://schemas.openxmlformats.org/officeDocument/2006/relationships/image" Target="../media/image126.png"/><Relationship Id="rId92" Type="http://schemas.openxmlformats.org/officeDocument/2006/relationships/customXml" Target="../ink/ink130.xml"/><Relationship Id="rId213" Type="http://schemas.openxmlformats.org/officeDocument/2006/relationships/customXml" Target="../ink/ink191.xml"/><Relationship Id="rId234" Type="http://schemas.openxmlformats.org/officeDocument/2006/relationships/image" Target="../media/image207.png"/><Relationship Id="rId2" Type="http://schemas.openxmlformats.org/officeDocument/2006/relationships/notesSlide" Target="../notesSlides/notesSlide7.xml"/><Relationship Id="rId29" Type="http://schemas.openxmlformats.org/officeDocument/2006/relationships/image" Target="../media/image38.png"/><Relationship Id="rId40" Type="http://schemas.openxmlformats.org/officeDocument/2006/relationships/image" Target="../media/image111.png"/><Relationship Id="rId115" Type="http://schemas.openxmlformats.org/officeDocument/2006/relationships/image" Target="../media/image148.png"/><Relationship Id="rId136" Type="http://schemas.openxmlformats.org/officeDocument/2006/relationships/image" Target="../media/image158.png"/><Relationship Id="rId157" Type="http://schemas.openxmlformats.org/officeDocument/2006/relationships/customXml" Target="../ink/ink163.xml"/><Relationship Id="rId178" Type="http://schemas.openxmlformats.org/officeDocument/2006/relationships/image" Target="../media/image179.png"/><Relationship Id="rId61" Type="http://schemas.openxmlformats.org/officeDocument/2006/relationships/customXml" Target="../ink/ink114.xml"/><Relationship Id="rId82" Type="http://schemas.openxmlformats.org/officeDocument/2006/relationships/customXml" Target="../ink/ink125.xml"/><Relationship Id="rId199" Type="http://schemas.openxmlformats.org/officeDocument/2006/relationships/customXml" Target="../ink/ink184.xml"/><Relationship Id="rId203" Type="http://schemas.openxmlformats.org/officeDocument/2006/relationships/customXml" Target="../ink/ink186.xml"/><Relationship Id="rId19" Type="http://schemas.openxmlformats.org/officeDocument/2006/relationships/image" Target="../media/image31.png"/><Relationship Id="rId224" Type="http://schemas.openxmlformats.org/officeDocument/2006/relationships/image" Target="../media/image202.png"/><Relationship Id="rId245" Type="http://schemas.openxmlformats.org/officeDocument/2006/relationships/customXml" Target="../ink/ink207.xml"/><Relationship Id="rId30" Type="http://schemas.openxmlformats.org/officeDocument/2006/relationships/image" Target="../media/image40.jpeg"/><Relationship Id="rId105" Type="http://schemas.openxmlformats.org/officeDocument/2006/relationships/image" Target="../media/image143.png"/><Relationship Id="rId126" Type="http://schemas.openxmlformats.org/officeDocument/2006/relationships/customXml" Target="../ink/ink147.xml"/><Relationship Id="rId147" Type="http://schemas.openxmlformats.org/officeDocument/2006/relationships/customXml" Target="../ink/ink158.xml"/><Relationship Id="rId168" Type="http://schemas.openxmlformats.org/officeDocument/2006/relationships/image" Target="../media/image174.png"/><Relationship Id="rId51" Type="http://schemas.openxmlformats.org/officeDocument/2006/relationships/customXml" Target="../ink/ink109.xml"/><Relationship Id="rId72" Type="http://schemas.openxmlformats.org/officeDocument/2006/relationships/customXml" Target="../ink/ink120.xml"/><Relationship Id="rId93" Type="http://schemas.openxmlformats.org/officeDocument/2006/relationships/image" Target="../media/image137.png"/><Relationship Id="rId189" Type="http://schemas.openxmlformats.org/officeDocument/2006/relationships/customXml" Target="../ink/ink179.xml"/><Relationship Id="rId3" Type="http://schemas.openxmlformats.org/officeDocument/2006/relationships/image" Target="../media/image12.emf"/><Relationship Id="rId214" Type="http://schemas.openxmlformats.org/officeDocument/2006/relationships/image" Target="../media/image197.png"/><Relationship Id="rId235" Type="http://schemas.openxmlformats.org/officeDocument/2006/relationships/customXml" Target="../ink/ink202.xml"/><Relationship Id="rId116" Type="http://schemas.openxmlformats.org/officeDocument/2006/relationships/customXml" Target="../ink/ink142.xml"/><Relationship Id="rId137" Type="http://schemas.openxmlformats.org/officeDocument/2006/relationships/customXml" Target="../ink/ink153.xml"/><Relationship Id="rId158" Type="http://schemas.openxmlformats.org/officeDocument/2006/relationships/image" Target="../media/image169.png"/><Relationship Id="rId20" Type="http://schemas.openxmlformats.org/officeDocument/2006/relationships/customXml" Target="../ink/ink94.xml"/><Relationship Id="rId41" Type="http://schemas.openxmlformats.org/officeDocument/2006/relationships/customXml" Target="../ink/ink104.xml"/><Relationship Id="rId62" Type="http://schemas.openxmlformats.org/officeDocument/2006/relationships/image" Target="../media/image122.png"/><Relationship Id="rId83" Type="http://schemas.openxmlformats.org/officeDocument/2006/relationships/image" Target="../media/image132.png"/><Relationship Id="rId179" Type="http://schemas.openxmlformats.org/officeDocument/2006/relationships/customXml" Target="../ink/ink174.xml"/><Relationship Id="rId190" Type="http://schemas.openxmlformats.org/officeDocument/2006/relationships/image" Target="../media/image185.png"/><Relationship Id="rId204" Type="http://schemas.openxmlformats.org/officeDocument/2006/relationships/image" Target="../media/image192.png"/><Relationship Id="rId225" Type="http://schemas.openxmlformats.org/officeDocument/2006/relationships/customXml" Target="../ink/ink197.xml"/><Relationship Id="rId246" Type="http://schemas.openxmlformats.org/officeDocument/2006/relationships/image" Target="../media/image213.png"/><Relationship Id="rId106" Type="http://schemas.openxmlformats.org/officeDocument/2006/relationships/customXml" Target="../ink/ink137.xml"/><Relationship Id="rId127" Type="http://schemas.openxmlformats.org/officeDocument/2006/relationships/image" Target="../media/image154.png"/></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109774" y="4926961"/>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3" name="Text Placeholder 2"/>
          <p:cNvSpPr>
            <a:spLocks noGrp="1"/>
          </p:cNvSpPr>
          <p:nvPr>
            <p:ph type="body" sz="quarter" idx="10"/>
          </p:nvPr>
        </p:nvSpPr>
        <p:spPr>
          <a:xfrm>
            <a:off x="379724" y="685607"/>
            <a:ext cx="11814048" cy="2109391"/>
          </a:xfrm>
        </p:spPr>
        <p:txBody>
          <a:bodyPr lIns="91440" tIns="45720" rIns="91440" bIns="45720" anchor="t"/>
          <a:lstStyle/>
          <a:p>
            <a:pPr>
              <a:lnSpc>
                <a:spcPct val="100000"/>
              </a:lnSpc>
            </a:pPr>
            <a:r>
              <a:rPr lang="en-US" sz="4400">
                <a:solidFill>
                  <a:srgbClr val="FFFFFF"/>
                </a:solidFill>
                <a:latin typeface="ITC Franklin Gothic Std Book"/>
              </a:rPr>
              <a:t>Exploring Documents as Data</a:t>
            </a:r>
            <a:br>
              <a:rPr lang="en-US" sz="4400">
                <a:solidFill>
                  <a:srgbClr val="FFFFFF"/>
                </a:solidFill>
                <a:latin typeface="ITC Franklin Gothic Std Book"/>
              </a:rPr>
            </a:br>
            <a:endParaRPr lang="en-US" sz="4400">
              <a:latin typeface="ITC Franklin Gothic Std Book"/>
            </a:endParaRPr>
          </a:p>
          <a:p>
            <a:endParaRPr lang="en-US"/>
          </a:p>
        </p:txBody>
      </p:sp>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377825" y="1794933"/>
            <a:ext cx="11814175" cy="3279227"/>
          </a:xfrm>
        </p:spPr>
        <p:txBody>
          <a:bodyPr lIns="91440" tIns="45720" rIns="91440" bIns="45720" anchor="t"/>
          <a:lstStyle/>
          <a:p>
            <a:pPr>
              <a:lnSpc>
                <a:spcPct val="100000"/>
              </a:lnSpc>
            </a:pPr>
            <a:r>
              <a:rPr lang="en-US" sz="2000" b="0" cap="none">
                <a:solidFill>
                  <a:srgbClr val="FFFFFF"/>
                </a:solidFill>
                <a:latin typeface="ITC Franklin Gothic Std Book"/>
              </a:rPr>
              <a:t>Nakshatra </a:t>
            </a:r>
            <a:r>
              <a:rPr lang="en-US" sz="2000" b="0" cap="none" err="1">
                <a:solidFill>
                  <a:srgbClr val="FFFFFF"/>
                </a:solidFill>
                <a:latin typeface="ITC Franklin Gothic Std Book"/>
              </a:rPr>
              <a:t>Yalagach</a:t>
            </a:r>
            <a:r>
              <a:rPr lang="en-US" sz="2000" b="0" cap="none">
                <a:solidFill>
                  <a:srgbClr val="FFFFFF"/>
                </a:solidFill>
                <a:latin typeface="ITC Franklin Gothic Std Book"/>
              </a:rPr>
              <a:t>, Sara Shallenberger, </a:t>
            </a:r>
          </a:p>
          <a:p>
            <a:pPr>
              <a:lnSpc>
                <a:spcPct val="100000"/>
              </a:lnSpc>
            </a:pPr>
            <a:r>
              <a:rPr lang="en-US" sz="2000" b="0" i="1" cap="none">
                <a:solidFill>
                  <a:srgbClr val="FFFFFF"/>
                </a:solidFill>
                <a:latin typeface="ITC Franklin Gothic Std Book"/>
              </a:rPr>
              <a:t>Data Science for the Public Good (DSPG) Interns</a:t>
            </a:r>
          </a:p>
          <a:p>
            <a:pPr>
              <a:lnSpc>
                <a:spcPct val="100000"/>
              </a:lnSpc>
            </a:pPr>
            <a:r>
              <a:rPr lang="en-US" sz="2000" b="0" cap="none">
                <a:solidFill>
                  <a:srgbClr val="FFFFFF"/>
                </a:solidFill>
                <a:latin typeface="ITC Franklin Gothic Std Book"/>
              </a:rPr>
              <a:t>Joanna Schroeder and Joel Thurston</a:t>
            </a:r>
          </a:p>
          <a:p>
            <a:pPr>
              <a:lnSpc>
                <a:spcPct val="100000"/>
              </a:lnSpc>
            </a:pPr>
            <a:r>
              <a:rPr lang="en-US" sz="2000" b="0" i="1" cap="none">
                <a:solidFill>
                  <a:srgbClr val="FFFFFF"/>
                </a:solidFill>
                <a:latin typeface="ITC Franklin Gothic Std Book"/>
              </a:rPr>
              <a:t>DSPG Team Leads, Social and Decision Analytics Division</a:t>
            </a:r>
          </a:p>
          <a:p>
            <a:pPr>
              <a:lnSpc>
                <a:spcPct val="100000"/>
              </a:lnSpc>
            </a:pPr>
            <a:endParaRPr lang="en-US" sz="2000" b="0" cap="none">
              <a:solidFill>
                <a:srgbClr val="FFFFFF"/>
              </a:solidFill>
              <a:latin typeface="ITC Franklin Gothic Std Book"/>
            </a:endParaRPr>
          </a:p>
          <a:p>
            <a:pPr>
              <a:lnSpc>
                <a:spcPct val="100000"/>
              </a:lnSpc>
            </a:pPr>
            <a:r>
              <a:rPr lang="en-US" sz="2000" b="0" cap="none">
                <a:solidFill>
                  <a:srgbClr val="FFFFFF"/>
                </a:solidFill>
                <a:latin typeface="ITC Franklin Gothic Std Book"/>
              </a:rPr>
              <a:t>Andrew Slaughter, Sponsor</a:t>
            </a:r>
          </a:p>
          <a:p>
            <a:pPr>
              <a:lnSpc>
                <a:spcPct val="100000"/>
              </a:lnSpc>
            </a:pPr>
            <a:r>
              <a:rPr lang="en-US" sz="2000" b="0" i="1" cap="none">
                <a:solidFill>
                  <a:srgbClr val="FFFFFF"/>
                </a:solidFill>
                <a:latin typeface="ITC Franklin Gothic Std Book"/>
              </a:rPr>
              <a:t>US Army Research Institute for the Behavioral and Social Sciences</a:t>
            </a:r>
          </a:p>
          <a:p>
            <a:pPr>
              <a:lnSpc>
                <a:spcPct val="100000"/>
              </a:lnSpc>
            </a:pPr>
            <a:endParaRPr lang="en-US" sz="2000" b="0" cap="none">
              <a:solidFill>
                <a:srgbClr val="FFFFFF"/>
              </a:solidFill>
              <a:latin typeface="ITC Franklin Gothic Std Book"/>
            </a:endParaRPr>
          </a:p>
          <a:p>
            <a:pPr>
              <a:lnSpc>
                <a:spcPct val="100000"/>
              </a:lnSpc>
            </a:pPr>
            <a:r>
              <a:rPr lang="en-US" sz="2000" b="0" cap="none">
                <a:solidFill>
                  <a:srgbClr val="FFFFFF"/>
                </a:solidFill>
                <a:latin typeface="ITC Franklin Gothic Std Book"/>
              </a:rPr>
              <a:t>30 June 2023</a:t>
            </a:r>
          </a:p>
        </p:txBody>
      </p:sp>
    </p:spTree>
    <p:extLst>
      <p:ext uri="{BB962C8B-B14F-4D97-AF65-F5344CB8AC3E}">
        <p14:creationId xmlns:p14="http://schemas.microsoft.com/office/powerpoint/2010/main" val="413678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p:nvPr>
        </p:nvSpPr>
        <p:spPr/>
        <p:txBody>
          <a:bodyPr lIns="91440" tIns="45720" rIns="91440" bIns="45720" anchor="t"/>
          <a:lstStyle/>
          <a:p>
            <a:pPr algn="ctr"/>
            <a:r>
              <a:rPr lang="en-US" sz="3600" b="1">
                <a:solidFill>
                  <a:srgbClr val="E36C0B"/>
                </a:solidFill>
                <a:latin typeface="ITC Franklin Gothic Std Book"/>
                <a:ea typeface="+mn-ea"/>
                <a:cs typeface="+mn-cs"/>
              </a:rPr>
              <a:t>Method 1: Image </a:t>
            </a:r>
            <a:r>
              <a:rPr lang="en-US" sz="3600" b="1" err="1">
                <a:solidFill>
                  <a:srgbClr val="E36C0B"/>
                </a:solidFill>
                <a:latin typeface="ITC Franklin Gothic Std Book"/>
                <a:ea typeface="+mn-ea"/>
                <a:cs typeface="+mn-cs"/>
              </a:rPr>
              <a:t>Upscaler</a:t>
            </a:r>
            <a:endParaRPr lang="en-US" sz="3600" b="1" err="1">
              <a:solidFill>
                <a:srgbClr val="E36C0B"/>
              </a:solidFill>
              <a:latin typeface="ITC Franklin Gothic Std Book" panose="020B0504030503020204" pitchFamily="34" charset="0"/>
              <a:ea typeface="+mn-ea"/>
              <a:cs typeface="+mn-cs"/>
            </a:endParaRP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sz="half" idx="1"/>
          </p:nvPr>
        </p:nvSpPr>
        <p:spPr/>
        <p:txBody>
          <a:bodyPr lIns="91440" tIns="45720" rIns="91440" bIns="45720" anchor="t">
            <a:normAutofit/>
          </a:bodyPr>
          <a:lstStyle/>
          <a:p>
            <a:pPr marL="0" indent="0">
              <a:lnSpc>
                <a:spcPct val="110000"/>
              </a:lnSpc>
              <a:buNone/>
            </a:pPr>
            <a:r>
              <a:rPr lang="en-US" sz="2400">
                <a:solidFill>
                  <a:srgbClr val="002060"/>
                </a:solidFill>
                <a:latin typeface="ITC Franklin Gothic Std Book"/>
              </a:rPr>
              <a:t>Benefits</a:t>
            </a:r>
          </a:p>
          <a:p>
            <a:pPr>
              <a:lnSpc>
                <a:spcPct val="110000"/>
              </a:lnSpc>
            </a:pPr>
            <a:r>
              <a:rPr lang="en-US" sz="2400">
                <a:solidFill>
                  <a:srgbClr val="002060"/>
                </a:solidFill>
                <a:latin typeface="ITC Franklin Gothic Std Book"/>
              </a:rPr>
              <a:t>Enhanced resolution</a:t>
            </a:r>
          </a:p>
          <a:p>
            <a:pPr>
              <a:lnSpc>
                <a:spcPct val="110000"/>
              </a:lnSpc>
            </a:pPr>
            <a:r>
              <a:rPr lang="en-US" sz="2400">
                <a:solidFill>
                  <a:srgbClr val="002060"/>
                </a:solidFill>
                <a:latin typeface="ITC Franklin Gothic Std Book"/>
              </a:rPr>
              <a:t>Reduced noise</a:t>
            </a:r>
          </a:p>
          <a:p>
            <a:pPr>
              <a:lnSpc>
                <a:spcPct val="110000"/>
              </a:lnSpc>
            </a:pPr>
            <a:r>
              <a:rPr lang="en-US" sz="2400">
                <a:solidFill>
                  <a:srgbClr val="002060"/>
                </a:solidFill>
                <a:latin typeface="ITC Franklin Gothic Std Book"/>
              </a:rPr>
              <a:t>Time efficient</a:t>
            </a:r>
          </a:p>
        </p:txBody>
      </p:sp>
      <p:sp>
        <p:nvSpPr>
          <p:cNvPr id="7" name="Content Placeholder 2">
            <a:extLst>
              <a:ext uri="{FF2B5EF4-FFF2-40B4-BE49-F238E27FC236}">
                <a16:creationId xmlns:a16="http://schemas.microsoft.com/office/drawing/2014/main" id="{8E6EE01A-FC2B-99C4-1F40-30B0032C022C}"/>
              </a:ext>
            </a:extLst>
          </p:cNvPr>
          <p:cNvSpPr txBox="1">
            <a:spLocks/>
          </p:cNvSpPr>
          <p:nvPr/>
        </p:nvSpPr>
        <p:spPr>
          <a:xfrm>
            <a:off x="6176433" y="1692275"/>
            <a:ext cx="5181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400">
                <a:solidFill>
                  <a:srgbClr val="002060"/>
                </a:solidFill>
                <a:latin typeface="ITC Franklin Gothic Std Book"/>
              </a:rPr>
              <a:t>Drawbacks</a:t>
            </a:r>
          </a:p>
          <a:p>
            <a:pPr>
              <a:lnSpc>
                <a:spcPct val="110000"/>
              </a:lnSpc>
            </a:pPr>
            <a:r>
              <a:rPr lang="en-US" sz="2400">
                <a:solidFill>
                  <a:srgbClr val="002060"/>
                </a:solidFill>
                <a:latin typeface="ITC Franklin Gothic Std Book"/>
              </a:rPr>
              <a:t>Distorted results</a:t>
            </a:r>
          </a:p>
          <a:p>
            <a:pPr>
              <a:lnSpc>
                <a:spcPct val="110000"/>
              </a:lnSpc>
            </a:pPr>
            <a:r>
              <a:rPr lang="en-US" sz="2400">
                <a:solidFill>
                  <a:srgbClr val="002060"/>
                </a:solidFill>
                <a:latin typeface="ITC Franklin Gothic Std Book"/>
              </a:rPr>
              <a:t>Illegible</a:t>
            </a:r>
          </a:p>
          <a:p>
            <a:pPr>
              <a:lnSpc>
                <a:spcPct val="110000"/>
              </a:lnSpc>
            </a:pPr>
            <a:r>
              <a:rPr lang="en-US" sz="2400">
                <a:solidFill>
                  <a:srgbClr val="002060"/>
                </a:solidFill>
                <a:latin typeface="ITC Franklin Gothic Std Book"/>
              </a:rPr>
              <a:t>Partial Improvement</a:t>
            </a:r>
          </a:p>
        </p:txBody>
      </p:sp>
    </p:spTree>
    <p:extLst>
      <p:ext uri="{BB962C8B-B14F-4D97-AF65-F5344CB8AC3E}">
        <p14:creationId xmlns:p14="http://schemas.microsoft.com/office/powerpoint/2010/main" val="188805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0" y="376238"/>
            <a:ext cx="12192000" cy="508000"/>
          </a:xfr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ChatGPT Prompt</a:t>
            </a:r>
          </a:p>
        </p:txBody>
      </p:sp>
      <p:pic>
        <p:nvPicPr>
          <p:cNvPr id="4" name="Picture 4">
            <a:extLst>
              <a:ext uri="{FF2B5EF4-FFF2-40B4-BE49-F238E27FC236}">
                <a16:creationId xmlns:a16="http://schemas.microsoft.com/office/drawing/2014/main" id="{FC245F83-C1FF-A5F3-DA17-A42EE909ED23}"/>
              </a:ext>
            </a:extLst>
          </p:cNvPr>
          <p:cNvPicPr>
            <a:picLocks noChangeAspect="1"/>
          </p:cNvPicPr>
          <p:nvPr/>
        </p:nvPicPr>
        <p:blipFill>
          <a:blip r:embed="rId3"/>
          <a:stretch>
            <a:fillRect/>
          </a:stretch>
        </p:blipFill>
        <p:spPr>
          <a:xfrm>
            <a:off x="436553" y="1571054"/>
            <a:ext cx="11482735" cy="351740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50FFA3-E72D-3D81-14C2-FC4C766686EA}"/>
                  </a:ext>
                </a:extLst>
              </p14:cNvPr>
              <p14:cNvContentPartPr/>
              <p14:nvPr/>
            </p14:nvContentPartPr>
            <p14:xfrm>
              <a:off x="2871886" y="1952707"/>
              <a:ext cx="877287" cy="15235"/>
            </p14:xfrm>
          </p:contentPart>
        </mc:Choice>
        <mc:Fallback xmlns="">
          <p:pic>
            <p:nvPicPr>
              <p:cNvPr id="6" name="Ink 5">
                <a:extLst>
                  <a:ext uri="{FF2B5EF4-FFF2-40B4-BE49-F238E27FC236}">
                    <a16:creationId xmlns:a16="http://schemas.microsoft.com/office/drawing/2014/main" id="{6D50FFA3-E72D-3D81-14C2-FC4C766686EA}"/>
                  </a:ext>
                </a:extLst>
              </p:cNvPr>
              <p:cNvPicPr/>
              <p:nvPr/>
            </p:nvPicPr>
            <p:blipFill>
              <a:blip r:embed="rId5"/>
              <a:stretch>
                <a:fillRect/>
              </a:stretch>
            </p:blipFill>
            <p:spPr>
              <a:xfrm>
                <a:off x="2817910" y="1846416"/>
                <a:ext cx="984879" cy="22746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44638A5-7288-C305-8A5A-864762E41BAE}"/>
                  </a:ext>
                </a:extLst>
              </p14:cNvPr>
              <p14:cNvContentPartPr/>
              <p14:nvPr/>
            </p14:nvContentPartPr>
            <p14:xfrm>
              <a:off x="7001454" y="3174793"/>
              <a:ext cx="1200948" cy="60202"/>
            </p14:xfrm>
          </p:contentPart>
        </mc:Choice>
        <mc:Fallback xmlns="">
          <p:pic>
            <p:nvPicPr>
              <p:cNvPr id="7" name="Ink 6">
                <a:extLst>
                  <a:ext uri="{FF2B5EF4-FFF2-40B4-BE49-F238E27FC236}">
                    <a16:creationId xmlns:a16="http://schemas.microsoft.com/office/drawing/2014/main" id="{844638A5-7288-C305-8A5A-864762E41BAE}"/>
                  </a:ext>
                </a:extLst>
              </p:cNvPr>
              <p:cNvPicPr/>
              <p:nvPr/>
            </p:nvPicPr>
            <p:blipFill>
              <a:blip r:embed="rId7"/>
              <a:stretch>
                <a:fillRect/>
              </a:stretch>
            </p:blipFill>
            <p:spPr>
              <a:xfrm>
                <a:off x="6947471" y="3067926"/>
                <a:ext cx="1308555" cy="2735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D4C3E1F-DE7E-6F48-E31C-E1D32F5EC28C}"/>
                  </a:ext>
                </a:extLst>
              </p14:cNvPr>
              <p14:cNvContentPartPr/>
              <p14:nvPr/>
            </p14:nvContentPartPr>
            <p14:xfrm>
              <a:off x="7795203" y="2754395"/>
              <a:ext cx="572876" cy="33088"/>
            </p14:xfrm>
          </p:contentPart>
        </mc:Choice>
        <mc:Fallback xmlns="">
          <p:pic>
            <p:nvPicPr>
              <p:cNvPr id="9" name="Ink 8">
                <a:extLst>
                  <a:ext uri="{FF2B5EF4-FFF2-40B4-BE49-F238E27FC236}">
                    <a16:creationId xmlns:a16="http://schemas.microsoft.com/office/drawing/2014/main" id="{0D4C3E1F-DE7E-6F48-E31C-E1D32F5EC28C}"/>
                  </a:ext>
                </a:extLst>
              </p:cNvPr>
              <p:cNvPicPr/>
              <p:nvPr/>
            </p:nvPicPr>
            <p:blipFill>
              <a:blip r:embed="rId9"/>
              <a:stretch>
                <a:fillRect/>
              </a:stretch>
            </p:blipFill>
            <p:spPr>
              <a:xfrm>
                <a:off x="7741260" y="2647660"/>
                <a:ext cx="680403" cy="246203"/>
              </a:xfrm>
              <a:prstGeom prst="rect">
                <a:avLst/>
              </a:prstGeom>
            </p:spPr>
          </p:pic>
        </mc:Fallback>
      </mc:AlternateContent>
    </p:spTree>
    <p:extLst>
      <p:ext uri="{BB962C8B-B14F-4D97-AF65-F5344CB8AC3E}">
        <p14:creationId xmlns:p14="http://schemas.microsoft.com/office/powerpoint/2010/main" val="48849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310B9D-3B63-73C8-569B-CC5200357BFB}"/>
              </a:ext>
            </a:extLst>
          </p:cNvPr>
          <p:cNvSpPr>
            <a:spLocks noGrp="1"/>
          </p:cNvSpPr>
          <p:nvPr>
            <p:ph type="title"/>
          </p:nvPr>
        </p:nvSpPr>
        <p:spPr/>
        <p:txBody>
          <a:bodyPr/>
          <a:lstStyle/>
          <a:p>
            <a:endParaRPr lang="en-US"/>
          </a:p>
        </p:txBody>
      </p:sp>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6869113" y="376238"/>
            <a:ext cx="532288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ChatGPT Output</a:t>
            </a:r>
          </a:p>
        </p:txBody>
      </p:sp>
      <p:pic>
        <p:nvPicPr>
          <p:cNvPr id="5" name="Picture 5">
            <a:extLst>
              <a:ext uri="{FF2B5EF4-FFF2-40B4-BE49-F238E27FC236}">
                <a16:creationId xmlns:a16="http://schemas.microsoft.com/office/drawing/2014/main" id="{6D96F4E3-C976-9F7A-C9EE-4F9A51C42C35}"/>
              </a:ext>
            </a:extLst>
          </p:cNvPr>
          <p:cNvPicPr>
            <a:picLocks noChangeAspect="1"/>
          </p:cNvPicPr>
          <p:nvPr/>
        </p:nvPicPr>
        <p:blipFill>
          <a:blip r:embed="rId3"/>
          <a:stretch>
            <a:fillRect/>
          </a:stretch>
        </p:blipFill>
        <p:spPr>
          <a:xfrm>
            <a:off x="4233" y="94310"/>
            <a:ext cx="12194116" cy="6595297"/>
          </a:xfrm>
          <a:prstGeom prst="rect">
            <a:avLst/>
          </a:prstGeom>
        </p:spPr>
      </p:pic>
    </p:spTree>
    <p:extLst>
      <p:ext uri="{BB962C8B-B14F-4D97-AF65-F5344CB8AC3E}">
        <p14:creationId xmlns:p14="http://schemas.microsoft.com/office/powerpoint/2010/main" val="2930960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6869113" y="376238"/>
            <a:ext cx="532288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ChatGPT Output</a:t>
            </a:r>
          </a:p>
        </p:txBody>
      </p:sp>
      <p:pic>
        <p:nvPicPr>
          <p:cNvPr id="3" name="Picture 3" descr="A picture containing text, screenshot, font, number&#10;&#10;Description automatically generated">
            <a:extLst>
              <a:ext uri="{FF2B5EF4-FFF2-40B4-BE49-F238E27FC236}">
                <a16:creationId xmlns:a16="http://schemas.microsoft.com/office/drawing/2014/main" id="{C3D82B12-98B9-0FEE-BA61-2E9A235A34D4}"/>
              </a:ext>
            </a:extLst>
          </p:cNvPr>
          <p:cNvPicPr>
            <a:picLocks noChangeAspect="1"/>
          </p:cNvPicPr>
          <p:nvPr/>
        </p:nvPicPr>
        <p:blipFill>
          <a:blip r:embed="rId3"/>
          <a:stretch>
            <a:fillRect/>
          </a:stretch>
        </p:blipFill>
        <p:spPr>
          <a:xfrm>
            <a:off x="965" y="328756"/>
            <a:ext cx="11807822" cy="5917828"/>
          </a:xfrm>
          <a:prstGeom prst="rect">
            <a:avLst/>
          </a:prstGeom>
        </p:spPr>
      </p:pic>
    </p:spTree>
    <p:extLst>
      <p:ext uri="{BB962C8B-B14F-4D97-AF65-F5344CB8AC3E}">
        <p14:creationId xmlns:p14="http://schemas.microsoft.com/office/powerpoint/2010/main" val="4143407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8B6F97-0AEF-1666-6C78-902CC2A7E66E}"/>
              </a:ext>
            </a:extLst>
          </p:cNvPr>
          <p:cNvSpPr>
            <a:spLocks noGrp="1"/>
          </p:cNvSpPr>
          <p:nvPr>
            <p:ph type="title"/>
          </p:nvPr>
        </p:nvSpPr>
        <p:spPr/>
        <p:txBody>
          <a:bodyPr/>
          <a:lstStyle/>
          <a:p>
            <a:pPr algn="ctr"/>
            <a:r>
              <a:rPr lang="en-US" sz="3600" b="1">
                <a:solidFill>
                  <a:srgbClr val="DE6201"/>
                </a:solidFill>
                <a:latin typeface="ITC Franklin Gothic Std Book"/>
              </a:rPr>
              <a:t>Method 2: ChatGPT Solution</a:t>
            </a:r>
            <a:endParaRPr lang="en-US"/>
          </a:p>
        </p:txBody>
      </p:sp>
      <p:sp>
        <p:nvSpPr>
          <p:cNvPr id="6" name="Text Placeholder 5">
            <a:extLst>
              <a:ext uri="{FF2B5EF4-FFF2-40B4-BE49-F238E27FC236}">
                <a16:creationId xmlns:a16="http://schemas.microsoft.com/office/drawing/2014/main" id="{F7951407-3347-4B3B-8C14-CF1058755612}"/>
              </a:ext>
            </a:extLst>
          </p:cNvPr>
          <p:cNvSpPr>
            <a:spLocks noGrp="1"/>
          </p:cNvSpPr>
          <p:nvPr>
            <p:ph sz="half" idx="2"/>
          </p:nvPr>
        </p:nvSpPr>
        <p:spPr/>
        <p:txBody>
          <a:bodyPr vert="horz" lIns="457200" tIns="45720" rIns="457200" bIns="45720" anchor="t">
            <a:normAutofit/>
          </a:bodyPr>
          <a:lstStyle/>
          <a:p>
            <a:pPr marL="0" indent="0">
              <a:lnSpc>
                <a:spcPct val="100000"/>
              </a:lnSpc>
              <a:buNone/>
            </a:pPr>
            <a:r>
              <a:rPr lang="en-US" sz="2400">
                <a:solidFill>
                  <a:srgbClr val="002060"/>
                </a:solidFill>
                <a:ea typeface="Calibri"/>
                <a:cs typeface="Calibri"/>
              </a:rPr>
              <a:t>Drawbacks</a:t>
            </a:r>
          </a:p>
          <a:p>
            <a:pPr>
              <a:lnSpc>
                <a:spcPct val="100000"/>
              </a:lnSpc>
            </a:pPr>
            <a:r>
              <a:rPr lang="en-US" sz="2400">
                <a:solidFill>
                  <a:srgbClr val="002060"/>
                </a:solidFill>
                <a:ea typeface="Calibri"/>
                <a:cs typeface="Calibri"/>
              </a:rPr>
              <a:t>Not reproducible</a:t>
            </a:r>
            <a:endParaRPr lang="en-US"/>
          </a:p>
          <a:p>
            <a:pPr lvl="1">
              <a:lnSpc>
                <a:spcPct val="100000"/>
              </a:lnSpc>
            </a:pPr>
            <a:r>
              <a:rPr lang="en-US" sz="2000">
                <a:solidFill>
                  <a:srgbClr val="002060"/>
                </a:solidFill>
                <a:ea typeface="Calibri"/>
                <a:cs typeface="Calibri"/>
              </a:rPr>
              <a:t>Sensitive to individual user input</a:t>
            </a:r>
          </a:p>
          <a:p>
            <a:pPr lvl="1">
              <a:lnSpc>
                <a:spcPct val="100000"/>
              </a:lnSpc>
            </a:pPr>
            <a:r>
              <a:rPr lang="en-US" sz="2000">
                <a:solidFill>
                  <a:srgbClr val="002060"/>
                </a:solidFill>
                <a:ea typeface="Calibri"/>
                <a:cs typeface="Calibri"/>
              </a:rPr>
              <a:t>Can generate different responses given the same prompt</a:t>
            </a:r>
          </a:p>
          <a:p>
            <a:pPr>
              <a:lnSpc>
                <a:spcPct val="100000"/>
              </a:lnSpc>
            </a:pPr>
            <a:r>
              <a:rPr lang="en-US" sz="2400">
                <a:solidFill>
                  <a:srgbClr val="002060"/>
                </a:solidFill>
                <a:ea typeface="Calibri"/>
                <a:cs typeface="Calibri"/>
              </a:rPr>
              <a:t>Less precise extraction of assignments</a:t>
            </a:r>
          </a:p>
        </p:txBody>
      </p:sp>
      <p:sp>
        <p:nvSpPr>
          <p:cNvPr id="10" name="Content Placeholder 9">
            <a:extLst>
              <a:ext uri="{FF2B5EF4-FFF2-40B4-BE49-F238E27FC236}">
                <a16:creationId xmlns:a16="http://schemas.microsoft.com/office/drawing/2014/main" id="{7E2C5FE0-D8BB-EB0B-D82E-CF05E98B6C23}"/>
              </a:ext>
            </a:extLst>
          </p:cNvPr>
          <p:cNvSpPr>
            <a:spLocks noGrp="1"/>
          </p:cNvSpPr>
          <p:nvPr>
            <p:ph sz="half" idx="1"/>
          </p:nvPr>
        </p:nvSpPr>
        <p:spPr/>
        <p:txBody>
          <a:bodyPr vert="horz" lIns="91440" tIns="45720" rIns="91440" bIns="45720" rtlCol="0" anchor="t">
            <a:normAutofit/>
          </a:bodyPr>
          <a:lstStyle/>
          <a:p>
            <a:pPr marL="0" indent="0">
              <a:lnSpc>
                <a:spcPct val="100000"/>
              </a:lnSpc>
              <a:buNone/>
            </a:pPr>
            <a:r>
              <a:rPr lang="en-US" sz="2400">
                <a:solidFill>
                  <a:srgbClr val="002060"/>
                </a:solidFill>
                <a:latin typeface="Arial"/>
                <a:ea typeface="Calibri"/>
                <a:cs typeface="Arial"/>
              </a:rPr>
              <a:t>Benefits</a:t>
            </a:r>
          </a:p>
          <a:p>
            <a:pPr>
              <a:lnSpc>
                <a:spcPct val="100000"/>
              </a:lnSpc>
            </a:pPr>
            <a:r>
              <a:rPr lang="en-US" sz="2400">
                <a:solidFill>
                  <a:srgbClr val="002060"/>
                </a:solidFill>
                <a:latin typeface="Arial"/>
                <a:ea typeface="Calibri"/>
                <a:cs typeface="Arial"/>
              </a:rPr>
              <a:t>Easily and quickly implemented</a:t>
            </a:r>
            <a:endParaRPr lang="en-US"/>
          </a:p>
          <a:p>
            <a:pPr>
              <a:lnSpc>
                <a:spcPct val="100000"/>
              </a:lnSpc>
            </a:pPr>
            <a:r>
              <a:rPr lang="en-US" sz="2400">
                <a:solidFill>
                  <a:srgbClr val="002060"/>
                </a:solidFill>
                <a:latin typeface="Arial"/>
                <a:ea typeface="Calibri"/>
                <a:cs typeface="Arial"/>
              </a:rPr>
              <a:t>Applicable across all documents</a:t>
            </a:r>
          </a:p>
          <a:p>
            <a:pPr lvl="1">
              <a:lnSpc>
                <a:spcPct val="100000"/>
              </a:lnSpc>
            </a:pPr>
            <a:r>
              <a:rPr lang="en-US" sz="2000">
                <a:solidFill>
                  <a:srgbClr val="002060"/>
                </a:solidFill>
                <a:latin typeface="Arial"/>
                <a:ea typeface="Calibri"/>
                <a:cs typeface="Arial"/>
              </a:rPr>
              <a:t>Re-usable prompts</a:t>
            </a:r>
          </a:p>
          <a:p>
            <a:pPr lvl="1">
              <a:lnSpc>
                <a:spcPct val="100000"/>
              </a:lnSpc>
            </a:pPr>
            <a:r>
              <a:rPr lang="en-US" sz="2000">
                <a:solidFill>
                  <a:srgbClr val="002060"/>
                </a:solidFill>
                <a:latin typeface="Arial"/>
                <a:ea typeface="Calibri"/>
                <a:cs typeface="Arial"/>
              </a:rPr>
              <a:t>Equal effectiveness at data extraction across multiple test documents</a:t>
            </a:r>
          </a:p>
        </p:txBody>
      </p:sp>
    </p:spTree>
    <p:extLst>
      <p:ext uri="{BB962C8B-B14F-4D97-AF65-F5344CB8AC3E}">
        <p14:creationId xmlns:p14="http://schemas.microsoft.com/office/powerpoint/2010/main" val="181712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AB9E9-90CE-78BA-94C9-4FAEF4797920}"/>
              </a:ext>
            </a:extLst>
          </p:cNvPr>
          <p:cNvSpPr>
            <a:spLocks noGrp="1"/>
          </p:cNvSpPr>
          <p:nvPr>
            <p:ph type="title"/>
          </p:nvPr>
        </p:nvSpPr>
        <p:spPr/>
        <p:txBody>
          <a:bodyPr/>
          <a:lstStyle/>
          <a:p>
            <a:endParaRPr lang="en-US"/>
          </a:p>
        </p:txBody>
      </p:sp>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6869113" y="376238"/>
            <a:ext cx="532288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ChatGPT Output</a:t>
            </a:r>
          </a:p>
        </p:txBody>
      </p:sp>
      <p:pic>
        <p:nvPicPr>
          <p:cNvPr id="7" name="Picture 7">
            <a:extLst>
              <a:ext uri="{FF2B5EF4-FFF2-40B4-BE49-F238E27FC236}">
                <a16:creationId xmlns:a16="http://schemas.microsoft.com/office/drawing/2014/main" id="{6F755371-D04A-6B2D-F3EA-076C2E639877}"/>
              </a:ext>
            </a:extLst>
          </p:cNvPr>
          <p:cNvPicPr>
            <a:picLocks noChangeAspect="1"/>
          </p:cNvPicPr>
          <p:nvPr/>
        </p:nvPicPr>
        <p:blipFill>
          <a:blip r:embed="rId3"/>
          <a:stretch>
            <a:fillRect/>
          </a:stretch>
        </p:blipFill>
        <p:spPr>
          <a:xfrm>
            <a:off x="607483" y="145103"/>
            <a:ext cx="6918325" cy="6562502"/>
          </a:xfrm>
          <a:prstGeom prst="rect">
            <a:avLst/>
          </a:prstGeom>
        </p:spPr>
      </p:pic>
    </p:spTree>
    <p:extLst>
      <p:ext uri="{BB962C8B-B14F-4D97-AF65-F5344CB8AC3E}">
        <p14:creationId xmlns:p14="http://schemas.microsoft.com/office/powerpoint/2010/main" val="3544720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lIns="91440" tIns="45720" rIns="91440" bIns="45720" anchor="t"/>
          <a:lstStyle/>
          <a:p>
            <a:pPr>
              <a:lnSpc>
                <a:spcPct val="100000"/>
              </a:lnSpc>
            </a:pPr>
            <a:r>
              <a:rPr lang="en-US" sz="4400">
                <a:solidFill>
                  <a:srgbClr val="FFFFFF"/>
                </a:solidFill>
                <a:latin typeface="ITC Franklin Gothic Std Book"/>
              </a:rPr>
              <a:t>Regex</a:t>
            </a:r>
            <a:endParaRPr lang="en-US"/>
          </a:p>
          <a:p>
            <a:r>
              <a:rPr lang="en-US">
                <a:latin typeface="ITC Franklin Gothic Std Med"/>
              </a:rPr>
              <a:t>Adopted </a:t>
            </a:r>
            <a:r>
              <a:rPr lang="en-US" err="1">
                <a:latin typeface="ITC Franklin Gothic Std Med"/>
              </a:rPr>
              <a:t>menthod</a:t>
            </a:r>
            <a:endParaRPr lang="en-US" err="1"/>
          </a:p>
        </p:txBody>
      </p:sp>
    </p:spTree>
    <p:extLst>
      <p:ext uri="{BB962C8B-B14F-4D97-AF65-F5344CB8AC3E}">
        <p14:creationId xmlns:p14="http://schemas.microsoft.com/office/powerpoint/2010/main" val="208351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p:nvPr>
        </p:nvSpPr>
        <p:spPr/>
        <p:txBody>
          <a:bodyPr lIns="91440" tIns="45720" rIns="91440" bIns="45720" anchor="t"/>
          <a:lstStyle/>
          <a:p>
            <a:pPr algn="ctr"/>
            <a:r>
              <a:rPr lang="en-US" sz="3600" b="1">
                <a:solidFill>
                  <a:srgbClr val="E36C0B"/>
                </a:solidFill>
                <a:latin typeface="ITC Franklin Gothic Std Book"/>
                <a:ea typeface="+mn-ea"/>
                <a:cs typeface="+mn-cs"/>
              </a:rPr>
              <a:t>Method 3: Regex Solution</a:t>
            </a:r>
            <a:endParaRPr lang="en-US" sz="3600" b="1">
              <a:solidFill>
                <a:srgbClr val="E36C0B"/>
              </a:solidFill>
              <a:latin typeface="ITC Franklin Gothic Std Book" panose="020B0504030503020204" pitchFamily="34" charset="0"/>
              <a:ea typeface="+mn-ea"/>
              <a:cs typeface="+mn-cs"/>
            </a:endParaRP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sz="half" idx="1"/>
          </p:nvPr>
        </p:nvSpPr>
        <p:spPr>
          <a:xfrm>
            <a:off x="917028" y="1392073"/>
            <a:ext cx="5181600" cy="4351338"/>
          </a:xfrm>
        </p:spPr>
        <p:txBody>
          <a:bodyPr lIns="91440" tIns="45720" rIns="91440" bIns="45720" anchor="t">
            <a:normAutofit/>
          </a:bodyPr>
          <a:lstStyle/>
          <a:p>
            <a:pPr marL="0" indent="0">
              <a:lnSpc>
                <a:spcPct val="110000"/>
              </a:lnSpc>
              <a:buNone/>
            </a:pPr>
            <a:r>
              <a:rPr lang="en-US" sz="2400">
                <a:solidFill>
                  <a:srgbClr val="002060"/>
                </a:solidFill>
                <a:latin typeface="ITC Franklin Gothic Std Book"/>
              </a:rPr>
              <a:t>Benefits</a:t>
            </a:r>
          </a:p>
          <a:p>
            <a:pPr>
              <a:lnSpc>
                <a:spcPct val="110000"/>
              </a:lnSpc>
            </a:pPr>
            <a:r>
              <a:rPr lang="en-US" sz="2400">
                <a:solidFill>
                  <a:srgbClr val="002060"/>
                </a:solidFill>
                <a:latin typeface="ITC Franklin Gothic Std Book"/>
              </a:rPr>
              <a:t>Precise</a:t>
            </a:r>
          </a:p>
          <a:p>
            <a:pPr lvl="1">
              <a:lnSpc>
                <a:spcPct val="110000"/>
              </a:lnSpc>
            </a:pPr>
            <a:r>
              <a:rPr lang="en-US" sz="2000">
                <a:solidFill>
                  <a:srgbClr val="002060"/>
                </a:solidFill>
                <a:latin typeface="ITC Franklin Gothic Std Book"/>
              </a:rPr>
              <a:t>Captures the most unique assignments</a:t>
            </a:r>
          </a:p>
          <a:p>
            <a:pPr>
              <a:lnSpc>
                <a:spcPct val="110000"/>
              </a:lnSpc>
            </a:pPr>
            <a:r>
              <a:rPr lang="en-US" sz="2400">
                <a:solidFill>
                  <a:srgbClr val="002060"/>
                </a:solidFill>
                <a:latin typeface="ITC Franklin Gothic Std Book"/>
              </a:rPr>
              <a:t>Supervised data formatting</a:t>
            </a:r>
          </a:p>
          <a:p>
            <a:pPr lvl="1">
              <a:lnSpc>
                <a:spcPct val="110000"/>
              </a:lnSpc>
            </a:pPr>
            <a:r>
              <a:rPr lang="en-US" sz="2000">
                <a:solidFill>
                  <a:srgbClr val="002060"/>
                </a:solidFill>
                <a:latin typeface="ITC Franklin Gothic Std Book"/>
              </a:rPr>
              <a:t>Output format (data cleaning and splitting on slashes, commas, etc.) controlled by the scientist</a:t>
            </a:r>
          </a:p>
        </p:txBody>
      </p:sp>
      <p:sp>
        <p:nvSpPr>
          <p:cNvPr id="7" name="Content Placeholder 2">
            <a:extLst>
              <a:ext uri="{FF2B5EF4-FFF2-40B4-BE49-F238E27FC236}">
                <a16:creationId xmlns:a16="http://schemas.microsoft.com/office/drawing/2014/main" id="{8E6EE01A-FC2B-99C4-1F40-30B0032C022C}"/>
              </a:ext>
            </a:extLst>
          </p:cNvPr>
          <p:cNvSpPr txBox="1">
            <a:spLocks/>
          </p:cNvSpPr>
          <p:nvPr/>
        </p:nvSpPr>
        <p:spPr>
          <a:xfrm>
            <a:off x="6163295" y="1390103"/>
            <a:ext cx="5181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400">
                <a:solidFill>
                  <a:srgbClr val="002060"/>
                </a:solidFill>
                <a:latin typeface="ITC Franklin Gothic Std Book"/>
              </a:rPr>
              <a:t>Drawbacks</a:t>
            </a:r>
          </a:p>
          <a:p>
            <a:pPr>
              <a:lnSpc>
                <a:spcPct val="110000"/>
              </a:lnSpc>
            </a:pPr>
            <a:r>
              <a:rPr lang="en-US" sz="2400">
                <a:solidFill>
                  <a:srgbClr val="002060"/>
                </a:solidFill>
                <a:latin typeface="ITC Franklin Gothic Std Book"/>
              </a:rPr>
              <a:t>Time intensive</a:t>
            </a:r>
          </a:p>
          <a:p>
            <a:pPr>
              <a:lnSpc>
                <a:spcPct val="110000"/>
              </a:lnSpc>
            </a:pPr>
            <a:r>
              <a:rPr lang="en-US" sz="2400">
                <a:solidFill>
                  <a:srgbClr val="002060"/>
                </a:solidFill>
                <a:latin typeface="ITC Franklin Gothic Std Book"/>
              </a:rPr>
              <a:t>Unique regex and extraction process for each document</a:t>
            </a:r>
          </a:p>
          <a:p>
            <a:pPr>
              <a:lnSpc>
                <a:spcPct val="110000"/>
              </a:lnSpc>
            </a:pPr>
            <a:r>
              <a:rPr lang="en-US" sz="2400">
                <a:solidFill>
                  <a:srgbClr val="002060"/>
                </a:solidFill>
                <a:latin typeface="ITC Franklin Gothic Std Book"/>
              </a:rPr>
              <a:t>Poorly suited to large sets of documents</a:t>
            </a:r>
          </a:p>
        </p:txBody>
      </p:sp>
      <p:graphicFrame>
        <p:nvGraphicFramePr>
          <p:cNvPr id="4" name="Table 4">
            <a:extLst>
              <a:ext uri="{FF2B5EF4-FFF2-40B4-BE49-F238E27FC236}">
                <a16:creationId xmlns:a16="http://schemas.microsoft.com/office/drawing/2014/main" id="{03023C9A-919E-3573-EB95-2A8BCE51BEC2}"/>
              </a:ext>
            </a:extLst>
          </p:cNvPr>
          <p:cNvGraphicFramePr>
            <a:graphicFrameLocks noGrp="1"/>
          </p:cNvGraphicFramePr>
          <p:nvPr>
            <p:extLst>
              <p:ext uri="{D42A27DB-BD31-4B8C-83A1-F6EECF244321}">
                <p14:modId xmlns:p14="http://schemas.microsoft.com/office/powerpoint/2010/main" val="1054812084"/>
              </p:ext>
            </p:extLst>
          </p:nvPr>
        </p:nvGraphicFramePr>
        <p:xfrm>
          <a:off x="865481" y="5127037"/>
          <a:ext cx="8939991" cy="457200"/>
        </p:xfrm>
        <a:graphic>
          <a:graphicData uri="http://schemas.openxmlformats.org/drawingml/2006/table">
            <a:tbl>
              <a:tblPr firstRow="1" bandRow="1">
                <a:tableStyleId>{5C22544A-7EE6-4342-B048-85BDC9FD1C3A}</a:tableStyleId>
              </a:tblPr>
              <a:tblGrid>
                <a:gridCol w="2991554">
                  <a:extLst>
                    <a:ext uri="{9D8B030D-6E8A-4147-A177-3AD203B41FA5}">
                      <a16:colId xmlns:a16="http://schemas.microsoft.com/office/drawing/2014/main" val="1108073651"/>
                    </a:ext>
                  </a:extLst>
                </a:gridCol>
                <a:gridCol w="1514591">
                  <a:extLst>
                    <a:ext uri="{9D8B030D-6E8A-4147-A177-3AD203B41FA5}">
                      <a16:colId xmlns:a16="http://schemas.microsoft.com/office/drawing/2014/main" val="1417799613"/>
                    </a:ext>
                  </a:extLst>
                </a:gridCol>
                <a:gridCol w="2370666">
                  <a:extLst>
                    <a:ext uri="{9D8B030D-6E8A-4147-A177-3AD203B41FA5}">
                      <a16:colId xmlns:a16="http://schemas.microsoft.com/office/drawing/2014/main" val="2884022459"/>
                    </a:ext>
                  </a:extLst>
                </a:gridCol>
                <a:gridCol w="2063180">
                  <a:extLst>
                    <a:ext uri="{9D8B030D-6E8A-4147-A177-3AD203B41FA5}">
                      <a16:colId xmlns:a16="http://schemas.microsoft.com/office/drawing/2014/main" val="1940646634"/>
                    </a:ext>
                  </a:extLst>
                </a:gridCol>
              </a:tblGrid>
              <a:tr h="366888">
                <a:tc>
                  <a:txBody>
                    <a:bodyPr/>
                    <a:lstStyle/>
                    <a:p>
                      <a:pPr lvl="0" algn="ctr">
                        <a:buNone/>
                      </a:pPr>
                      <a:r>
                        <a:rPr lang="en-US" sz="1200" dirty="0">
                          <a:solidFill>
                            <a:schemeClr val="tx1"/>
                          </a:solidFill>
                        </a:rPr>
                        <a:t>Military Occupational Specialty (ex. Infantry)</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1200" b="1" i="0" u="none" strike="noStrike" noProof="0" dirty="0">
                          <a:solidFill>
                            <a:schemeClr val="tx1"/>
                          </a:solidFill>
                          <a:latin typeface="Calibri"/>
                        </a:rPr>
                        <a:t>Rank (ex. Lieutenant)</a:t>
                      </a:r>
                      <a:endParaRPr lang="en-US" sz="1200"/>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200" dirty="0">
                          <a:solidFill>
                            <a:schemeClr val="tx1"/>
                          </a:solidFill>
                        </a:rPr>
                        <a:t>Assignment (ex. Executive Officer)</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a:r>
                        <a:rPr lang="en-US" sz="1200" dirty="0">
                          <a:solidFill>
                            <a:schemeClr val="tx1"/>
                          </a:solidFill>
                        </a:rPr>
                        <a:t>Type (ex. Key Developmental)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3194916"/>
                  </a:ext>
                </a:extLst>
              </a:tr>
            </a:tbl>
          </a:graphicData>
        </a:graphic>
      </p:graphicFrame>
    </p:spTree>
    <p:extLst>
      <p:ext uri="{BB962C8B-B14F-4D97-AF65-F5344CB8AC3E}">
        <p14:creationId xmlns:p14="http://schemas.microsoft.com/office/powerpoint/2010/main" val="2472706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a:ea typeface="+mn-ea"/>
                <a:cs typeface="+mn-cs"/>
              </a:rPr>
              <a:t>Regex: Sample Input</a:t>
            </a:r>
          </a:p>
        </p:txBody>
      </p:sp>
      <p:pic>
        <p:nvPicPr>
          <p:cNvPr id="4" name="Picture 5" descr="A picture containing text, screenshot, font, line&#10;&#10;Description automatically generated">
            <a:extLst>
              <a:ext uri="{FF2B5EF4-FFF2-40B4-BE49-F238E27FC236}">
                <a16:creationId xmlns:a16="http://schemas.microsoft.com/office/drawing/2014/main" id="{0E10E10E-DE4B-2972-2C00-D06370B393C4}"/>
              </a:ext>
            </a:extLst>
          </p:cNvPr>
          <p:cNvPicPr>
            <a:picLocks noChangeAspect="1"/>
          </p:cNvPicPr>
          <p:nvPr/>
        </p:nvPicPr>
        <p:blipFill>
          <a:blip r:embed="rId2"/>
          <a:stretch>
            <a:fillRect/>
          </a:stretch>
        </p:blipFill>
        <p:spPr>
          <a:xfrm>
            <a:off x="3433233" y="1097661"/>
            <a:ext cx="5912908" cy="1455928"/>
          </a:xfrm>
          <a:prstGeom prst="rect">
            <a:avLst/>
          </a:prstGeom>
        </p:spPr>
      </p:pic>
      <p:sp>
        <p:nvSpPr>
          <p:cNvPr id="6" name="TextBox 1">
            <a:extLst>
              <a:ext uri="{FF2B5EF4-FFF2-40B4-BE49-F238E27FC236}">
                <a16:creationId xmlns:a16="http://schemas.microsoft.com/office/drawing/2014/main" id="{55FDFF57-EA3B-D156-9D74-C4228631B7A2}"/>
              </a:ext>
            </a:extLst>
          </p:cNvPr>
          <p:cNvSpPr txBox="1"/>
          <p:nvPr/>
        </p:nvSpPr>
        <p:spPr>
          <a:xfrm>
            <a:off x="473157" y="1279448"/>
            <a:ext cx="278758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Sample of a function used to split up assignments:</a:t>
            </a:r>
          </a:p>
        </p:txBody>
      </p:sp>
      <p:sp>
        <p:nvSpPr>
          <p:cNvPr id="8" name="TextBox 1">
            <a:extLst>
              <a:ext uri="{FF2B5EF4-FFF2-40B4-BE49-F238E27FC236}">
                <a16:creationId xmlns:a16="http://schemas.microsoft.com/office/drawing/2014/main" id="{3C318983-77E0-C2C8-98BD-F1AE46BDF894}"/>
              </a:ext>
            </a:extLst>
          </p:cNvPr>
          <p:cNvSpPr txBox="1"/>
          <p:nvPr/>
        </p:nvSpPr>
        <p:spPr>
          <a:xfrm>
            <a:off x="160046" y="4087975"/>
            <a:ext cx="428339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Function splits up the following paragraph </a:t>
            </a:r>
            <a:endParaRPr lang="en-US"/>
          </a:p>
          <a:p>
            <a:r>
              <a:rPr lang="en-US" b="1">
                <a:cs typeface="Calibri"/>
              </a:rPr>
              <a:t>by its parenthetical delimiters, ex. (a). </a:t>
            </a:r>
            <a:endParaRPr lang="en-US"/>
          </a:p>
        </p:txBody>
      </p:sp>
      <p:pic>
        <p:nvPicPr>
          <p:cNvPr id="9" name="Picture 9" descr="A picture containing text, screenshot, font, document&#10;&#10;Description automatically generated">
            <a:extLst>
              <a:ext uri="{FF2B5EF4-FFF2-40B4-BE49-F238E27FC236}">
                <a16:creationId xmlns:a16="http://schemas.microsoft.com/office/drawing/2014/main" id="{54B485E5-29CE-8B0E-DE04-540BD1B985E1}"/>
              </a:ext>
            </a:extLst>
          </p:cNvPr>
          <p:cNvPicPr>
            <a:picLocks noChangeAspect="1"/>
          </p:cNvPicPr>
          <p:nvPr/>
        </p:nvPicPr>
        <p:blipFill>
          <a:blip r:embed="rId3"/>
          <a:stretch>
            <a:fillRect/>
          </a:stretch>
        </p:blipFill>
        <p:spPr>
          <a:xfrm>
            <a:off x="4348692" y="2970608"/>
            <a:ext cx="7484533" cy="3202785"/>
          </a:xfrm>
          <a:prstGeom prst="rect">
            <a:avLst/>
          </a:prstGeom>
        </p:spPr>
      </p:pic>
    </p:spTree>
    <p:extLst>
      <p:ext uri="{BB962C8B-B14F-4D97-AF65-F5344CB8AC3E}">
        <p14:creationId xmlns:p14="http://schemas.microsoft.com/office/powerpoint/2010/main" val="1510883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F86A17-B429-C2C2-ED53-DCCAF2835E85}"/>
              </a:ext>
            </a:extLst>
          </p:cNvPr>
          <p:cNvSpPr txBox="1">
            <a:spLocks/>
          </p:cNvSpPr>
          <p:nvPr/>
        </p:nvSpPr>
        <p:spPr>
          <a:xfrm>
            <a:off x="0" y="252413"/>
            <a:ext cx="12192000" cy="6408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rgbClr val="E36C0B"/>
                </a:solidFill>
                <a:latin typeface="ITC Franklin Gothic Std Book"/>
                <a:ea typeface="+mn-ea"/>
                <a:cs typeface="+mn-cs"/>
              </a:rPr>
              <a:t>Continued: Regex Process</a:t>
            </a:r>
            <a:endParaRPr lang="en-US">
              <a:ea typeface="+mn-ea"/>
              <a:cs typeface="+mn-cs"/>
            </a:endParaRPr>
          </a:p>
        </p:txBody>
      </p:sp>
      <p:pic>
        <p:nvPicPr>
          <p:cNvPr id="2" name="Picture 3" descr="A picture containing text, screenshot, font, number&#10;&#10;Description automatically generated">
            <a:extLst>
              <a:ext uri="{FF2B5EF4-FFF2-40B4-BE49-F238E27FC236}">
                <a16:creationId xmlns:a16="http://schemas.microsoft.com/office/drawing/2014/main" id="{4B4FA7E6-11D0-4EF9-B10F-60B7AA1D3A7E}"/>
              </a:ext>
            </a:extLst>
          </p:cNvPr>
          <p:cNvPicPr>
            <a:picLocks noChangeAspect="1"/>
          </p:cNvPicPr>
          <p:nvPr/>
        </p:nvPicPr>
        <p:blipFill>
          <a:blip r:embed="rId2"/>
          <a:stretch>
            <a:fillRect/>
          </a:stretch>
        </p:blipFill>
        <p:spPr>
          <a:xfrm>
            <a:off x="3423448" y="1042231"/>
            <a:ext cx="8967997" cy="2065900"/>
          </a:xfrm>
          <a:prstGeom prst="rect">
            <a:avLst/>
          </a:prstGeom>
        </p:spPr>
      </p:pic>
      <p:sp>
        <p:nvSpPr>
          <p:cNvPr id="4" name="TextBox 1">
            <a:extLst>
              <a:ext uri="{FF2B5EF4-FFF2-40B4-BE49-F238E27FC236}">
                <a16:creationId xmlns:a16="http://schemas.microsoft.com/office/drawing/2014/main" id="{42747D24-920C-EE2B-6A18-2AC7D1D82194}"/>
              </a:ext>
            </a:extLst>
          </p:cNvPr>
          <p:cNvSpPr txBox="1"/>
          <p:nvPr/>
        </p:nvSpPr>
        <p:spPr>
          <a:xfrm>
            <a:off x="156409" y="1643748"/>
            <a:ext cx="32696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After function is applied, we get output that looks like this:</a:t>
            </a:r>
            <a:endParaRPr lang="en-US"/>
          </a:p>
        </p:txBody>
      </p:sp>
      <p:sp>
        <p:nvSpPr>
          <p:cNvPr id="6" name="TextBox 1">
            <a:extLst>
              <a:ext uri="{FF2B5EF4-FFF2-40B4-BE49-F238E27FC236}">
                <a16:creationId xmlns:a16="http://schemas.microsoft.com/office/drawing/2014/main" id="{42747D24-920C-EE2B-6A18-2AC7D1D82194}"/>
              </a:ext>
            </a:extLst>
          </p:cNvPr>
          <p:cNvSpPr txBox="1"/>
          <p:nvPr/>
        </p:nvSpPr>
        <p:spPr>
          <a:xfrm>
            <a:off x="468118" y="4485373"/>
            <a:ext cx="32696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After function is applied, we get output that looks like this:</a:t>
            </a:r>
            <a:endParaRPr lang="en-US"/>
          </a:p>
        </p:txBody>
      </p:sp>
      <p:pic>
        <p:nvPicPr>
          <p:cNvPr id="7" name="Picture 8">
            <a:extLst>
              <a:ext uri="{FF2B5EF4-FFF2-40B4-BE49-F238E27FC236}">
                <a16:creationId xmlns:a16="http://schemas.microsoft.com/office/drawing/2014/main" id="{F35C7A64-F31E-68C4-29F0-D0C44C30BB81}"/>
              </a:ext>
            </a:extLst>
          </p:cNvPr>
          <p:cNvPicPr>
            <a:picLocks noChangeAspect="1"/>
          </p:cNvPicPr>
          <p:nvPr/>
        </p:nvPicPr>
        <p:blipFill>
          <a:blip r:embed="rId3"/>
          <a:stretch>
            <a:fillRect/>
          </a:stretch>
        </p:blipFill>
        <p:spPr>
          <a:xfrm>
            <a:off x="3807644" y="3802871"/>
            <a:ext cx="2923116" cy="2352675"/>
          </a:xfrm>
          <a:prstGeom prst="rect">
            <a:avLst/>
          </a:prstGeom>
        </p:spPr>
      </p:pic>
      <p:pic>
        <p:nvPicPr>
          <p:cNvPr id="8" name="Picture 4">
            <a:extLst>
              <a:ext uri="{FF2B5EF4-FFF2-40B4-BE49-F238E27FC236}">
                <a16:creationId xmlns:a16="http://schemas.microsoft.com/office/drawing/2014/main" id="{C36F3A6A-9A8B-2A0B-16FE-D5C7C19A5837}"/>
              </a:ext>
            </a:extLst>
          </p:cNvPr>
          <p:cNvPicPr>
            <a:picLocks noChangeAspect="1"/>
          </p:cNvPicPr>
          <p:nvPr/>
        </p:nvPicPr>
        <p:blipFill rotWithShape="1">
          <a:blip r:embed="rId4"/>
          <a:srcRect b="60648"/>
          <a:stretch/>
        </p:blipFill>
        <p:spPr>
          <a:xfrm>
            <a:off x="7146711" y="3806153"/>
            <a:ext cx="4831881" cy="1676436"/>
          </a:xfrm>
          <a:prstGeom prst="rect">
            <a:avLst/>
          </a:prstGeom>
        </p:spPr>
      </p:pic>
    </p:spTree>
    <p:extLst>
      <p:ext uri="{BB962C8B-B14F-4D97-AF65-F5344CB8AC3E}">
        <p14:creationId xmlns:p14="http://schemas.microsoft.com/office/powerpoint/2010/main" val="243911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6" name="Rectangle 5"/>
          <p:cNvSpPr/>
          <p:nvPr/>
        </p:nvSpPr>
        <p:spPr>
          <a:xfrm>
            <a:off x="924340" y="1366548"/>
            <a:ext cx="10731893" cy="369332"/>
          </a:xfrm>
          <a:prstGeom prst="rect">
            <a:avLst/>
          </a:prstGeom>
        </p:spPr>
        <p:txBody>
          <a:bodyPr wrap="square" lIns="91440" tIns="45720" rIns="91440" bIns="45720" anchor="t">
            <a:spAutoFit/>
          </a:bodyPr>
          <a:lstStyle/>
          <a:p>
            <a:pPr defTabSz="685800">
              <a:spcBef>
                <a:spcPts val="600"/>
              </a:spcBef>
              <a:spcAft>
                <a:spcPts val="600"/>
              </a:spcAft>
              <a:defRPr/>
            </a:pPr>
            <a:endParaRPr lang="en-US">
              <a:solidFill>
                <a:srgbClr val="002060"/>
              </a:solidFill>
              <a:ea typeface="+mn-lt"/>
              <a:cs typeface="+mn-lt"/>
            </a:endParaRPr>
          </a:p>
        </p:txBody>
      </p:sp>
      <p:sp>
        <p:nvSpPr>
          <p:cNvPr id="9" name="TextBox 8">
            <a:extLst>
              <a:ext uri="{FF2B5EF4-FFF2-40B4-BE49-F238E27FC236}">
                <a16:creationId xmlns:a16="http://schemas.microsoft.com/office/drawing/2014/main" id="{F1750A59-8272-4BB7-B01A-72DAF77389C0}"/>
              </a:ext>
            </a:extLst>
          </p:cNvPr>
          <p:cNvSpPr txBox="1"/>
          <p:nvPr/>
        </p:nvSpPr>
        <p:spPr>
          <a:xfrm>
            <a:off x="1432560" y="2828836"/>
            <a:ext cx="9326880" cy="1200329"/>
          </a:xfrm>
          <a:prstGeom prst="rect">
            <a:avLst/>
          </a:prstGeom>
          <a:noFill/>
        </p:spPr>
        <p:txBody>
          <a:bodyPr wrap="square" lIns="91440" tIns="45720" rIns="91440" bIns="45720" anchor="t">
            <a:spAutoFit/>
          </a:bodyPr>
          <a:lstStyle/>
          <a:p>
            <a:pPr algn="just" defTabSz="914400"/>
            <a:r>
              <a:rPr lang="en-US">
                <a:effectLst/>
                <a:latin typeface="Times New Roman" panose="02020603050405020304" pitchFamily="18" charset="0"/>
                <a:ea typeface="Times New Roman" panose="02020603050405020304" pitchFamily="18" charset="0"/>
                <a:cs typeface="Times New Roman" panose="02020603050405020304" pitchFamily="18" charset="0"/>
              </a:rPr>
              <a:t>The research described herein was sponsored by the U.S. Army Research Institute for the Behavioral and Social Sciences, Department of the Army (Cooperative Agreement No. W911NF-20-20-027). The views expressed in this presentation are those of the authors and do not reflect the official policy or position of the Department of the Army, DOD, or the U.S. Government.</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9031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a:ea typeface="+mj-lt"/>
                <a:cs typeface="+mj-lt"/>
              </a:rPr>
              <a:t>Regex: Exploratory Data Analysis</a:t>
            </a:r>
            <a:endParaRPr lang="en-US" sz="3600" b="1">
              <a:solidFill>
                <a:srgbClr val="E36C0B"/>
              </a:solidFill>
              <a:latin typeface="ITC Franklin Gothic Std Book"/>
              <a:ea typeface="Calibri Light"/>
              <a:cs typeface="Calibri Light"/>
            </a:endParaRPr>
          </a:p>
        </p:txBody>
      </p:sp>
      <p:graphicFrame>
        <p:nvGraphicFramePr>
          <p:cNvPr id="10" name="Table 9">
            <a:extLst>
              <a:ext uri="{FF2B5EF4-FFF2-40B4-BE49-F238E27FC236}">
                <a16:creationId xmlns:a16="http://schemas.microsoft.com/office/drawing/2014/main" id="{75A3E5AB-86D3-51C4-A7EA-1094B3090212}"/>
              </a:ext>
            </a:extLst>
          </p:cNvPr>
          <p:cNvGraphicFramePr>
            <a:graphicFrameLocks noGrp="1"/>
          </p:cNvGraphicFramePr>
          <p:nvPr>
            <p:extLst>
              <p:ext uri="{D42A27DB-BD31-4B8C-83A1-F6EECF244321}">
                <p14:modId xmlns:p14="http://schemas.microsoft.com/office/powerpoint/2010/main" val="2348389272"/>
              </p:ext>
            </p:extLst>
          </p:nvPr>
        </p:nvGraphicFramePr>
        <p:xfrm>
          <a:off x="1276184" y="1177290"/>
          <a:ext cx="4187395" cy="1242060"/>
        </p:xfrm>
        <a:graphic>
          <a:graphicData uri="http://schemas.openxmlformats.org/drawingml/2006/table">
            <a:tbl>
              <a:tblPr firstRow="1" bandRow="1">
                <a:tableStyleId>{5C22544A-7EE6-4342-B048-85BDC9FD1C3A}</a:tableStyleId>
              </a:tblPr>
              <a:tblGrid>
                <a:gridCol w="2288149">
                  <a:extLst>
                    <a:ext uri="{9D8B030D-6E8A-4147-A177-3AD203B41FA5}">
                      <a16:colId xmlns:a16="http://schemas.microsoft.com/office/drawing/2014/main" val="1615110433"/>
                    </a:ext>
                  </a:extLst>
                </a:gridCol>
                <a:gridCol w="1899246">
                  <a:extLst>
                    <a:ext uri="{9D8B030D-6E8A-4147-A177-3AD203B41FA5}">
                      <a16:colId xmlns:a16="http://schemas.microsoft.com/office/drawing/2014/main" val="342196505"/>
                    </a:ext>
                  </a:extLst>
                </a:gridCol>
              </a:tblGrid>
              <a:tr h="371475">
                <a:tc>
                  <a:txBody>
                    <a:bodyPr/>
                    <a:lstStyle/>
                    <a:p>
                      <a:pPr fontAlgn="base"/>
                      <a:r>
                        <a:rPr lang="en-US" sz="1400">
                          <a:effectLst/>
                        </a:rPr>
                        <a:t>Assignment Type​</a:t>
                      </a:r>
                      <a:endParaRPr lang="en-US" b="1">
                        <a:solidFill>
                          <a:srgbClr val="FFFFFF"/>
                        </a:solidFill>
                        <a:effectLst/>
                      </a:endParaRPr>
                    </a:p>
                  </a:txBody>
                  <a:tcPr>
                    <a:solidFill>
                      <a:schemeClr val="accent1">
                        <a:lumMod val="50000"/>
                      </a:schemeClr>
                    </a:solidFill>
                  </a:tcPr>
                </a:tc>
                <a:tc>
                  <a:txBody>
                    <a:bodyPr/>
                    <a:lstStyle/>
                    <a:p>
                      <a:pPr fontAlgn="base"/>
                      <a:r>
                        <a:rPr lang="en-US" sz="1400">
                          <a:effectLst/>
                        </a:rPr>
                        <a:t>Number of </a:t>
                      </a:r>
                      <a:endParaRPr lang="en-US" b="1">
                        <a:solidFill>
                          <a:srgbClr val="FFFFFF"/>
                        </a:solidFill>
                        <a:effectLst/>
                      </a:endParaRPr>
                    </a:p>
                    <a:p>
                      <a:pPr lvl="0">
                        <a:buNone/>
                      </a:pPr>
                      <a:r>
                        <a:rPr lang="en-US" sz="1400">
                          <a:effectLst/>
                        </a:rPr>
                        <a:t>Unique Assignments​</a:t>
                      </a:r>
                      <a:endParaRPr lang="en-US"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2194193274"/>
                  </a:ext>
                </a:extLst>
              </a:tr>
              <a:tr h="361950">
                <a:tc>
                  <a:txBody>
                    <a:bodyPr/>
                    <a:lstStyle/>
                    <a:p>
                      <a:pPr fontAlgn="base"/>
                      <a:r>
                        <a:rPr lang="en-US" sz="1400">
                          <a:effectLst/>
                        </a:rPr>
                        <a:t>Key Developmental​</a:t>
                      </a:r>
                      <a:endParaRPr lang="en-US">
                        <a:effectLst/>
                      </a:endParaRPr>
                    </a:p>
                  </a:txBody>
                  <a:tcPr/>
                </a:tc>
                <a:tc>
                  <a:txBody>
                    <a:bodyPr/>
                    <a:lstStyle/>
                    <a:p>
                      <a:pPr fontAlgn="base"/>
                      <a:r>
                        <a:rPr lang="en-US" sz="1400">
                          <a:effectLst/>
                        </a:rPr>
                        <a:t>212​</a:t>
                      </a:r>
                      <a:endParaRPr lang="en-US">
                        <a:effectLst/>
                      </a:endParaRPr>
                    </a:p>
                  </a:txBody>
                  <a:tcPr/>
                </a:tc>
                <a:extLst>
                  <a:ext uri="{0D108BD9-81ED-4DB2-BD59-A6C34878D82A}">
                    <a16:rowId xmlns:a16="http://schemas.microsoft.com/office/drawing/2014/main" val="2614620748"/>
                  </a:ext>
                </a:extLst>
              </a:tr>
              <a:tr h="361950">
                <a:tc>
                  <a:txBody>
                    <a:bodyPr/>
                    <a:lstStyle/>
                    <a:p>
                      <a:pPr fontAlgn="base"/>
                      <a:r>
                        <a:rPr lang="en-US" sz="1400">
                          <a:effectLst/>
                        </a:rPr>
                        <a:t>Developmental/Broadening​</a:t>
                      </a:r>
                      <a:endParaRPr lang="en-US">
                        <a:effectLst/>
                      </a:endParaRPr>
                    </a:p>
                  </a:txBody>
                  <a:tcPr/>
                </a:tc>
                <a:tc>
                  <a:txBody>
                    <a:bodyPr/>
                    <a:lstStyle/>
                    <a:p>
                      <a:pPr fontAlgn="base"/>
                      <a:r>
                        <a:rPr lang="en-US" sz="1400">
                          <a:effectLst/>
                        </a:rPr>
                        <a:t>575​</a:t>
                      </a:r>
                      <a:endParaRPr lang="en-US">
                        <a:effectLst/>
                      </a:endParaRPr>
                    </a:p>
                  </a:txBody>
                  <a:tcPr/>
                </a:tc>
                <a:extLst>
                  <a:ext uri="{0D108BD9-81ED-4DB2-BD59-A6C34878D82A}">
                    <a16:rowId xmlns:a16="http://schemas.microsoft.com/office/drawing/2014/main" val="515356370"/>
                  </a:ext>
                </a:extLst>
              </a:tr>
            </a:tbl>
          </a:graphicData>
        </a:graphic>
      </p:graphicFrame>
      <p:graphicFrame>
        <p:nvGraphicFramePr>
          <p:cNvPr id="12" name="Table 11">
            <a:extLst>
              <a:ext uri="{FF2B5EF4-FFF2-40B4-BE49-F238E27FC236}">
                <a16:creationId xmlns:a16="http://schemas.microsoft.com/office/drawing/2014/main" id="{12317CD4-DBF5-B92B-C7DA-2AEBBCEDDBC2}"/>
              </a:ext>
            </a:extLst>
          </p:cNvPr>
          <p:cNvGraphicFramePr>
            <a:graphicFrameLocks noGrp="1"/>
          </p:cNvGraphicFramePr>
          <p:nvPr>
            <p:extLst>
              <p:ext uri="{D42A27DB-BD31-4B8C-83A1-F6EECF244321}">
                <p14:modId xmlns:p14="http://schemas.microsoft.com/office/powerpoint/2010/main" val="2925273655"/>
              </p:ext>
            </p:extLst>
          </p:nvPr>
        </p:nvGraphicFramePr>
        <p:xfrm>
          <a:off x="1346638" y="3169985"/>
          <a:ext cx="4177861" cy="2327910"/>
        </p:xfrm>
        <a:graphic>
          <a:graphicData uri="http://schemas.openxmlformats.org/drawingml/2006/table">
            <a:tbl>
              <a:tblPr firstRow="1" bandRow="1">
                <a:tableStyleId>{5C22544A-7EE6-4342-B048-85BDC9FD1C3A}</a:tableStyleId>
              </a:tblPr>
              <a:tblGrid>
                <a:gridCol w="2146956">
                  <a:extLst>
                    <a:ext uri="{9D8B030D-6E8A-4147-A177-3AD203B41FA5}">
                      <a16:colId xmlns:a16="http://schemas.microsoft.com/office/drawing/2014/main" val="2929040013"/>
                    </a:ext>
                  </a:extLst>
                </a:gridCol>
                <a:gridCol w="2030905">
                  <a:extLst>
                    <a:ext uri="{9D8B030D-6E8A-4147-A177-3AD203B41FA5}">
                      <a16:colId xmlns:a16="http://schemas.microsoft.com/office/drawing/2014/main" val="3057469706"/>
                    </a:ext>
                  </a:extLst>
                </a:gridCol>
              </a:tblGrid>
              <a:tr h="361950">
                <a:tc>
                  <a:txBody>
                    <a:bodyPr/>
                    <a:lstStyle/>
                    <a:p>
                      <a:pPr fontAlgn="base"/>
                      <a:r>
                        <a:rPr lang="en-US" sz="1400">
                          <a:effectLst/>
                        </a:rPr>
                        <a:t>Rank​</a:t>
                      </a:r>
                      <a:endParaRPr lang="en-US" b="1">
                        <a:solidFill>
                          <a:srgbClr val="FFFFFF"/>
                        </a:solidFill>
                        <a:effectLst/>
                      </a:endParaRPr>
                    </a:p>
                  </a:txBody>
                  <a:tcPr>
                    <a:solidFill>
                      <a:schemeClr val="accent1">
                        <a:lumMod val="50000"/>
                      </a:schemeClr>
                    </a:solidFill>
                  </a:tcPr>
                </a:tc>
                <a:tc>
                  <a:txBody>
                    <a:bodyPr/>
                    <a:lstStyle/>
                    <a:p>
                      <a:pPr fontAlgn="base"/>
                      <a:r>
                        <a:rPr lang="en-US" sz="1400">
                          <a:effectLst/>
                        </a:rPr>
                        <a:t>Number of Unique Assignments​</a:t>
                      </a:r>
                      <a:endParaRPr lang="en-US"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2129846835"/>
                  </a:ext>
                </a:extLst>
              </a:tr>
              <a:tr h="361950">
                <a:tc>
                  <a:txBody>
                    <a:bodyPr/>
                    <a:lstStyle/>
                    <a:p>
                      <a:pPr fontAlgn="base"/>
                      <a:r>
                        <a:rPr lang="en-US" sz="1400">
                          <a:effectLst/>
                        </a:rPr>
                        <a:t>Lieutenant​</a:t>
                      </a:r>
                      <a:endParaRPr lang="en-US">
                        <a:effectLst/>
                      </a:endParaRPr>
                    </a:p>
                  </a:txBody>
                  <a:tcPr/>
                </a:tc>
                <a:tc>
                  <a:txBody>
                    <a:bodyPr/>
                    <a:lstStyle/>
                    <a:p>
                      <a:pPr fontAlgn="base"/>
                      <a:r>
                        <a:rPr lang="en-US" sz="1400">
                          <a:effectLst/>
                        </a:rPr>
                        <a:t>22​</a:t>
                      </a:r>
                      <a:endParaRPr lang="en-US">
                        <a:effectLst/>
                      </a:endParaRPr>
                    </a:p>
                  </a:txBody>
                  <a:tcPr/>
                </a:tc>
                <a:extLst>
                  <a:ext uri="{0D108BD9-81ED-4DB2-BD59-A6C34878D82A}">
                    <a16:rowId xmlns:a16="http://schemas.microsoft.com/office/drawing/2014/main" val="397152752"/>
                  </a:ext>
                </a:extLst>
              </a:tr>
              <a:tr h="361950">
                <a:tc>
                  <a:txBody>
                    <a:bodyPr/>
                    <a:lstStyle/>
                    <a:p>
                      <a:pPr fontAlgn="base"/>
                      <a:r>
                        <a:rPr lang="en-US" sz="1400">
                          <a:effectLst/>
                        </a:rPr>
                        <a:t>Captain​</a:t>
                      </a:r>
                      <a:endParaRPr lang="en-US">
                        <a:effectLst/>
                      </a:endParaRPr>
                    </a:p>
                  </a:txBody>
                  <a:tcPr/>
                </a:tc>
                <a:tc>
                  <a:txBody>
                    <a:bodyPr/>
                    <a:lstStyle/>
                    <a:p>
                      <a:pPr fontAlgn="base"/>
                      <a:r>
                        <a:rPr lang="en-US" sz="1400">
                          <a:effectLst/>
                        </a:rPr>
                        <a:t>33​</a:t>
                      </a:r>
                      <a:endParaRPr lang="en-US">
                        <a:effectLst/>
                      </a:endParaRPr>
                    </a:p>
                  </a:txBody>
                  <a:tcPr/>
                </a:tc>
                <a:extLst>
                  <a:ext uri="{0D108BD9-81ED-4DB2-BD59-A6C34878D82A}">
                    <a16:rowId xmlns:a16="http://schemas.microsoft.com/office/drawing/2014/main" val="1184161728"/>
                  </a:ext>
                </a:extLst>
              </a:tr>
              <a:tr h="361950">
                <a:tc>
                  <a:txBody>
                    <a:bodyPr/>
                    <a:lstStyle/>
                    <a:p>
                      <a:pPr fontAlgn="base"/>
                      <a:r>
                        <a:rPr lang="en-US" sz="1400">
                          <a:effectLst/>
                        </a:rPr>
                        <a:t>Major​</a:t>
                      </a:r>
                      <a:endParaRPr lang="en-US">
                        <a:effectLst/>
                      </a:endParaRPr>
                    </a:p>
                  </a:txBody>
                  <a:tcPr/>
                </a:tc>
                <a:tc>
                  <a:txBody>
                    <a:bodyPr/>
                    <a:lstStyle/>
                    <a:p>
                      <a:pPr fontAlgn="base"/>
                      <a:r>
                        <a:rPr lang="en-US" sz="1400">
                          <a:effectLst/>
                        </a:rPr>
                        <a:t>71​</a:t>
                      </a:r>
                      <a:endParaRPr lang="en-US">
                        <a:effectLst/>
                      </a:endParaRPr>
                    </a:p>
                  </a:txBody>
                  <a:tcPr/>
                </a:tc>
                <a:extLst>
                  <a:ext uri="{0D108BD9-81ED-4DB2-BD59-A6C34878D82A}">
                    <a16:rowId xmlns:a16="http://schemas.microsoft.com/office/drawing/2014/main" val="3114914563"/>
                  </a:ext>
                </a:extLst>
              </a:tr>
              <a:tr h="361950">
                <a:tc>
                  <a:txBody>
                    <a:bodyPr/>
                    <a:lstStyle/>
                    <a:p>
                      <a:pPr fontAlgn="base"/>
                      <a:r>
                        <a:rPr lang="en-US" sz="1400">
                          <a:effectLst/>
                        </a:rPr>
                        <a:t>Lieutenant Colonel​</a:t>
                      </a:r>
                      <a:endParaRPr lang="en-US">
                        <a:effectLst/>
                      </a:endParaRPr>
                    </a:p>
                  </a:txBody>
                  <a:tcPr/>
                </a:tc>
                <a:tc>
                  <a:txBody>
                    <a:bodyPr/>
                    <a:lstStyle/>
                    <a:p>
                      <a:pPr fontAlgn="base"/>
                      <a:r>
                        <a:rPr lang="en-US" sz="1400">
                          <a:effectLst/>
                        </a:rPr>
                        <a:t>50​</a:t>
                      </a:r>
                      <a:endParaRPr lang="en-US">
                        <a:effectLst/>
                      </a:endParaRPr>
                    </a:p>
                  </a:txBody>
                  <a:tcPr/>
                </a:tc>
                <a:extLst>
                  <a:ext uri="{0D108BD9-81ED-4DB2-BD59-A6C34878D82A}">
                    <a16:rowId xmlns:a16="http://schemas.microsoft.com/office/drawing/2014/main" val="1366562722"/>
                  </a:ext>
                </a:extLst>
              </a:tr>
              <a:tr h="361950">
                <a:tc>
                  <a:txBody>
                    <a:bodyPr/>
                    <a:lstStyle/>
                    <a:p>
                      <a:pPr fontAlgn="base"/>
                      <a:r>
                        <a:rPr lang="en-US" sz="1400">
                          <a:effectLst/>
                        </a:rPr>
                        <a:t>Colonel​</a:t>
                      </a:r>
                      <a:endParaRPr lang="en-US">
                        <a:effectLst/>
                      </a:endParaRPr>
                    </a:p>
                  </a:txBody>
                  <a:tcPr/>
                </a:tc>
                <a:tc>
                  <a:txBody>
                    <a:bodyPr/>
                    <a:lstStyle/>
                    <a:p>
                      <a:pPr fontAlgn="base"/>
                      <a:r>
                        <a:rPr lang="en-US" sz="1400">
                          <a:effectLst/>
                        </a:rPr>
                        <a:t>63​</a:t>
                      </a:r>
                      <a:endParaRPr lang="en-US">
                        <a:effectLst/>
                      </a:endParaRPr>
                    </a:p>
                  </a:txBody>
                  <a:tcPr/>
                </a:tc>
                <a:extLst>
                  <a:ext uri="{0D108BD9-81ED-4DB2-BD59-A6C34878D82A}">
                    <a16:rowId xmlns:a16="http://schemas.microsoft.com/office/drawing/2014/main" val="372304790"/>
                  </a:ext>
                </a:extLst>
              </a:tr>
            </a:tbl>
          </a:graphicData>
        </a:graphic>
      </p:graphicFrame>
      <p:graphicFrame>
        <p:nvGraphicFramePr>
          <p:cNvPr id="16" name="Table 15">
            <a:extLst>
              <a:ext uri="{FF2B5EF4-FFF2-40B4-BE49-F238E27FC236}">
                <a16:creationId xmlns:a16="http://schemas.microsoft.com/office/drawing/2014/main" id="{3524C078-7390-06B5-35CC-0121E23F163B}"/>
              </a:ext>
            </a:extLst>
          </p:cNvPr>
          <p:cNvGraphicFramePr>
            <a:graphicFrameLocks noGrp="1"/>
          </p:cNvGraphicFramePr>
          <p:nvPr>
            <p:extLst>
              <p:ext uri="{D42A27DB-BD31-4B8C-83A1-F6EECF244321}">
                <p14:modId xmlns:p14="http://schemas.microsoft.com/office/powerpoint/2010/main" val="1808818604"/>
              </p:ext>
            </p:extLst>
          </p:nvPr>
        </p:nvGraphicFramePr>
        <p:xfrm>
          <a:off x="7769773" y="1123130"/>
          <a:ext cx="4114800" cy="484822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223662463"/>
                    </a:ext>
                  </a:extLst>
                </a:gridCol>
                <a:gridCol w="2057400">
                  <a:extLst>
                    <a:ext uri="{9D8B030D-6E8A-4147-A177-3AD203B41FA5}">
                      <a16:colId xmlns:a16="http://schemas.microsoft.com/office/drawing/2014/main" val="3812695793"/>
                    </a:ext>
                  </a:extLst>
                </a:gridCol>
              </a:tblGrid>
              <a:tr h="523875">
                <a:tc>
                  <a:txBody>
                    <a:bodyPr/>
                    <a:lstStyle/>
                    <a:p>
                      <a:pPr fontAlgn="base"/>
                      <a:r>
                        <a:rPr lang="en-US" sz="1400">
                          <a:effectLst/>
                        </a:rPr>
                        <a:t>Branch​</a:t>
                      </a:r>
                      <a:endParaRPr lang="en-US" sz="1400" b="1">
                        <a:solidFill>
                          <a:srgbClr val="FFFFFF"/>
                        </a:solidFill>
                        <a:effectLst/>
                      </a:endParaRPr>
                    </a:p>
                  </a:txBody>
                  <a:tcPr>
                    <a:solidFill>
                      <a:schemeClr val="accent1">
                        <a:lumMod val="50000"/>
                      </a:schemeClr>
                    </a:solidFill>
                  </a:tcPr>
                </a:tc>
                <a:tc>
                  <a:txBody>
                    <a:bodyPr/>
                    <a:lstStyle/>
                    <a:p>
                      <a:pPr fontAlgn="base"/>
                      <a:r>
                        <a:rPr lang="en-US" sz="1400">
                          <a:effectLst/>
                        </a:rPr>
                        <a:t>Number of Unique Assignments​</a:t>
                      </a:r>
                      <a:endParaRPr lang="en-US" sz="1400"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1506827743"/>
                  </a:ext>
                </a:extLst>
              </a:tr>
              <a:tr h="304800">
                <a:tc>
                  <a:txBody>
                    <a:bodyPr/>
                    <a:lstStyle/>
                    <a:p>
                      <a:pPr fontAlgn="base"/>
                      <a:r>
                        <a:rPr lang="en-US" sz="1400">
                          <a:effectLst/>
                        </a:rPr>
                        <a:t>Military Police​</a:t>
                      </a:r>
                    </a:p>
                  </a:txBody>
                  <a:tcPr/>
                </a:tc>
                <a:tc>
                  <a:txBody>
                    <a:bodyPr/>
                    <a:lstStyle/>
                    <a:p>
                      <a:pPr fontAlgn="base"/>
                      <a:r>
                        <a:rPr lang="en-US" sz="1400">
                          <a:effectLst/>
                        </a:rPr>
                        <a:t>41​</a:t>
                      </a:r>
                    </a:p>
                  </a:txBody>
                  <a:tcPr/>
                </a:tc>
                <a:extLst>
                  <a:ext uri="{0D108BD9-81ED-4DB2-BD59-A6C34878D82A}">
                    <a16:rowId xmlns:a16="http://schemas.microsoft.com/office/drawing/2014/main" val="3201128396"/>
                  </a:ext>
                </a:extLst>
              </a:tr>
              <a:tr h="304800">
                <a:tc>
                  <a:txBody>
                    <a:bodyPr/>
                    <a:lstStyle/>
                    <a:p>
                      <a:pPr fontAlgn="base"/>
                      <a:r>
                        <a:rPr lang="en-US" sz="1400">
                          <a:effectLst/>
                        </a:rPr>
                        <a:t>Chemical​</a:t>
                      </a:r>
                    </a:p>
                  </a:txBody>
                  <a:tcPr/>
                </a:tc>
                <a:tc>
                  <a:txBody>
                    <a:bodyPr/>
                    <a:lstStyle/>
                    <a:p>
                      <a:pPr fontAlgn="base"/>
                      <a:r>
                        <a:rPr lang="en-US" sz="1400">
                          <a:effectLst/>
                        </a:rPr>
                        <a:t>33​</a:t>
                      </a:r>
                    </a:p>
                  </a:txBody>
                  <a:tcPr/>
                </a:tc>
                <a:extLst>
                  <a:ext uri="{0D108BD9-81ED-4DB2-BD59-A6C34878D82A}">
                    <a16:rowId xmlns:a16="http://schemas.microsoft.com/office/drawing/2014/main" val="3537497655"/>
                  </a:ext>
                </a:extLst>
              </a:tr>
              <a:tr h="304800">
                <a:tc>
                  <a:txBody>
                    <a:bodyPr/>
                    <a:lstStyle/>
                    <a:p>
                      <a:pPr fontAlgn="base"/>
                      <a:r>
                        <a:rPr lang="en-US" sz="1400">
                          <a:effectLst/>
                        </a:rPr>
                        <a:t>Cyber​</a:t>
                      </a:r>
                    </a:p>
                  </a:txBody>
                  <a:tcPr/>
                </a:tc>
                <a:tc>
                  <a:txBody>
                    <a:bodyPr/>
                    <a:lstStyle/>
                    <a:p>
                      <a:pPr fontAlgn="base"/>
                      <a:r>
                        <a:rPr lang="en-US" sz="1400">
                          <a:effectLst/>
                        </a:rPr>
                        <a:t>28​</a:t>
                      </a:r>
                    </a:p>
                  </a:txBody>
                  <a:tcPr/>
                </a:tc>
                <a:extLst>
                  <a:ext uri="{0D108BD9-81ED-4DB2-BD59-A6C34878D82A}">
                    <a16:rowId xmlns:a16="http://schemas.microsoft.com/office/drawing/2014/main" val="4210037399"/>
                  </a:ext>
                </a:extLst>
              </a:tr>
              <a:tr h="361950">
                <a:tc>
                  <a:txBody>
                    <a:bodyPr/>
                    <a:lstStyle/>
                    <a:p>
                      <a:pPr fontAlgn="base"/>
                      <a:r>
                        <a:rPr lang="en-US" sz="1400">
                          <a:effectLst/>
                        </a:rPr>
                        <a:t>Civil Affairs​</a:t>
                      </a:r>
                    </a:p>
                  </a:txBody>
                  <a:tcPr/>
                </a:tc>
                <a:tc>
                  <a:txBody>
                    <a:bodyPr/>
                    <a:lstStyle/>
                    <a:p>
                      <a:pPr fontAlgn="base"/>
                      <a:r>
                        <a:rPr lang="en-US" sz="1400">
                          <a:effectLst/>
                        </a:rPr>
                        <a:t>26​</a:t>
                      </a:r>
                    </a:p>
                  </a:txBody>
                  <a:tcPr/>
                </a:tc>
                <a:extLst>
                  <a:ext uri="{0D108BD9-81ED-4DB2-BD59-A6C34878D82A}">
                    <a16:rowId xmlns:a16="http://schemas.microsoft.com/office/drawing/2014/main" val="1200059556"/>
                  </a:ext>
                </a:extLst>
              </a:tr>
              <a:tr h="304800">
                <a:tc>
                  <a:txBody>
                    <a:bodyPr/>
                    <a:lstStyle/>
                    <a:p>
                      <a:pPr fontAlgn="base"/>
                      <a:r>
                        <a:rPr lang="en-US" sz="1400">
                          <a:effectLst/>
                        </a:rPr>
                        <a:t>Air Defense Artillery​</a:t>
                      </a:r>
                    </a:p>
                  </a:txBody>
                  <a:tcPr/>
                </a:tc>
                <a:tc>
                  <a:txBody>
                    <a:bodyPr/>
                    <a:lstStyle/>
                    <a:p>
                      <a:pPr fontAlgn="base"/>
                      <a:r>
                        <a:rPr lang="en-US" sz="1400">
                          <a:effectLst/>
                        </a:rPr>
                        <a:t>22​</a:t>
                      </a:r>
                    </a:p>
                  </a:txBody>
                  <a:tcPr/>
                </a:tc>
                <a:extLst>
                  <a:ext uri="{0D108BD9-81ED-4DB2-BD59-A6C34878D82A}">
                    <a16:rowId xmlns:a16="http://schemas.microsoft.com/office/drawing/2014/main" val="967406163"/>
                  </a:ext>
                </a:extLst>
              </a:tr>
              <a:tr h="304800">
                <a:tc>
                  <a:txBody>
                    <a:bodyPr/>
                    <a:lstStyle/>
                    <a:p>
                      <a:pPr fontAlgn="base"/>
                      <a:r>
                        <a:rPr lang="en-US" sz="1400">
                          <a:effectLst/>
                        </a:rPr>
                        <a:t>Engineers​</a:t>
                      </a:r>
                    </a:p>
                  </a:txBody>
                  <a:tcPr/>
                </a:tc>
                <a:tc>
                  <a:txBody>
                    <a:bodyPr/>
                    <a:lstStyle/>
                    <a:p>
                      <a:pPr fontAlgn="base"/>
                      <a:r>
                        <a:rPr lang="en-US" sz="1400">
                          <a:effectLst/>
                        </a:rPr>
                        <a:t>22​</a:t>
                      </a:r>
                    </a:p>
                  </a:txBody>
                  <a:tcPr/>
                </a:tc>
                <a:extLst>
                  <a:ext uri="{0D108BD9-81ED-4DB2-BD59-A6C34878D82A}">
                    <a16:rowId xmlns:a16="http://schemas.microsoft.com/office/drawing/2014/main" val="2640582889"/>
                  </a:ext>
                </a:extLst>
              </a:tr>
              <a:tr h="304800">
                <a:tc>
                  <a:txBody>
                    <a:bodyPr/>
                    <a:lstStyle/>
                    <a:p>
                      <a:pPr fontAlgn="base"/>
                      <a:r>
                        <a:rPr lang="en-US" sz="1400">
                          <a:effectLst/>
                        </a:rPr>
                        <a:t>Armor​</a:t>
                      </a:r>
                    </a:p>
                  </a:txBody>
                  <a:tcPr/>
                </a:tc>
                <a:tc>
                  <a:txBody>
                    <a:bodyPr/>
                    <a:lstStyle/>
                    <a:p>
                      <a:pPr fontAlgn="base"/>
                      <a:r>
                        <a:rPr lang="en-US" sz="1400">
                          <a:effectLst/>
                        </a:rPr>
                        <a:t>19​</a:t>
                      </a:r>
                    </a:p>
                  </a:txBody>
                  <a:tcPr/>
                </a:tc>
                <a:extLst>
                  <a:ext uri="{0D108BD9-81ED-4DB2-BD59-A6C34878D82A}">
                    <a16:rowId xmlns:a16="http://schemas.microsoft.com/office/drawing/2014/main" val="290023342"/>
                  </a:ext>
                </a:extLst>
              </a:tr>
              <a:tr h="304800">
                <a:tc>
                  <a:txBody>
                    <a:bodyPr/>
                    <a:lstStyle/>
                    <a:p>
                      <a:pPr fontAlgn="base"/>
                      <a:r>
                        <a:rPr lang="en-US" sz="1400">
                          <a:effectLst/>
                        </a:rPr>
                        <a:t>Field Artillery​</a:t>
                      </a:r>
                    </a:p>
                  </a:txBody>
                  <a:tcPr/>
                </a:tc>
                <a:tc>
                  <a:txBody>
                    <a:bodyPr/>
                    <a:lstStyle/>
                    <a:p>
                      <a:pPr fontAlgn="base"/>
                      <a:r>
                        <a:rPr lang="en-US" sz="1400">
                          <a:effectLst/>
                        </a:rPr>
                        <a:t>19​</a:t>
                      </a:r>
                    </a:p>
                  </a:txBody>
                  <a:tcPr/>
                </a:tc>
                <a:extLst>
                  <a:ext uri="{0D108BD9-81ED-4DB2-BD59-A6C34878D82A}">
                    <a16:rowId xmlns:a16="http://schemas.microsoft.com/office/drawing/2014/main" val="3269948290"/>
                  </a:ext>
                </a:extLst>
              </a:tr>
              <a:tr h="304800">
                <a:tc>
                  <a:txBody>
                    <a:bodyPr/>
                    <a:lstStyle/>
                    <a:p>
                      <a:pPr fontAlgn="base"/>
                      <a:r>
                        <a:rPr lang="en-US" sz="1400">
                          <a:effectLst/>
                        </a:rPr>
                        <a:t>Aviation​</a:t>
                      </a:r>
                    </a:p>
                  </a:txBody>
                  <a:tcPr/>
                </a:tc>
                <a:tc>
                  <a:txBody>
                    <a:bodyPr/>
                    <a:lstStyle/>
                    <a:p>
                      <a:pPr fontAlgn="base"/>
                      <a:r>
                        <a:rPr lang="en-US" sz="1400">
                          <a:effectLst/>
                        </a:rPr>
                        <a:t>12​</a:t>
                      </a:r>
                    </a:p>
                  </a:txBody>
                  <a:tcPr/>
                </a:tc>
                <a:extLst>
                  <a:ext uri="{0D108BD9-81ED-4DB2-BD59-A6C34878D82A}">
                    <a16:rowId xmlns:a16="http://schemas.microsoft.com/office/drawing/2014/main" val="1014776203"/>
                  </a:ext>
                </a:extLst>
              </a:tr>
              <a:tr h="304800">
                <a:tc>
                  <a:txBody>
                    <a:bodyPr/>
                    <a:lstStyle/>
                    <a:p>
                      <a:pPr fontAlgn="base"/>
                      <a:r>
                        <a:rPr lang="en-US" sz="1400">
                          <a:effectLst/>
                        </a:rPr>
                        <a:t>Information Operations​</a:t>
                      </a:r>
                    </a:p>
                  </a:txBody>
                  <a:tcPr/>
                </a:tc>
                <a:tc>
                  <a:txBody>
                    <a:bodyPr/>
                    <a:lstStyle/>
                    <a:p>
                      <a:pPr fontAlgn="base"/>
                      <a:r>
                        <a:rPr lang="en-US" sz="1400">
                          <a:effectLst/>
                        </a:rPr>
                        <a:t>11​</a:t>
                      </a:r>
                    </a:p>
                  </a:txBody>
                  <a:tcPr/>
                </a:tc>
                <a:extLst>
                  <a:ext uri="{0D108BD9-81ED-4DB2-BD59-A6C34878D82A}">
                    <a16:rowId xmlns:a16="http://schemas.microsoft.com/office/drawing/2014/main" val="3171504608"/>
                  </a:ext>
                </a:extLst>
              </a:tr>
              <a:tr h="304800">
                <a:tc>
                  <a:txBody>
                    <a:bodyPr/>
                    <a:lstStyle/>
                    <a:p>
                      <a:pPr fontAlgn="base"/>
                      <a:r>
                        <a:rPr lang="en-US" sz="1400">
                          <a:effectLst/>
                        </a:rPr>
                        <a:t>Special Forces​</a:t>
                      </a:r>
                    </a:p>
                  </a:txBody>
                  <a:tcPr/>
                </a:tc>
                <a:tc>
                  <a:txBody>
                    <a:bodyPr/>
                    <a:lstStyle/>
                    <a:p>
                      <a:pPr fontAlgn="base"/>
                      <a:r>
                        <a:rPr lang="en-US" sz="1400">
                          <a:effectLst/>
                        </a:rPr>
                        <a:t>11​</a:t>
                      </a:r>
                    </a:p>
                  </a:txBody>
                  <a:tcPr/>
                </a:tc>
                <a:extLst>
                  <a:ext uri="{0D108BD9-81ED-4DB2-BD59-A6C34878D82A}">
                    <a16:rowId xmlns:a16="http://schemas.microsoft.com/office/drawing/2014/main" val="4272885723"/>
                  </a:ext>
                </a:extLst>
              </a:tr>
              <a:tr h="304800">
                <a:tc>
                  <a:txBody>
                    <a:bodyPr/>
                    <a:lstStyle/>
                    <a:p>
                      <a:pPr fontAlgn="base"/>
                      <a:r>
                        <a:rPr lang="en-US" sz="1400">
                          <a:effectLst/>
                        </a:rPr>
                        <a:t>Psychological Operations​</a:t>
                      </a:r>
                    </a:p>
                  </a:txBody>
                  <a:tcPr/>
                </a:tc>
                <a:tc>
                  <a:txBody>
                    <a:bodyPr/>
                    <a:lstStyle/>
                    <a:p>
                      <a:pPr fontAlgn="base"/>
                      <a:r>
                        <a:rPr lang="en-US" sz="1400">
                          <a:effectLst/>
                        </a:rPr>
                        <a:t>10​</a:t>
                      </a:r>
                    </a:p>
                  </a:txBody>
                  <a:tcPr/>
                </a:tc>
                <a:extLst>
                  <a:ext uri="{0D108BD9-81ED-4DB2-BD59-A6C34878D82A}">
                    <a16:rowId xmlns:a16="http://schemas.microsoft.com/office/drawing/2014/main" val="3675363244"/>
                  </a:ext>
                </a:extLst>
              </a:tr>
              <a:tr h="304800">
                <a:tc>
                  <a:txBody>
                    <a:bodyPr/>
                    <a:lstStyle/>
                    <a:p>
                      <a:pPr fontAlgn="base"/>
                      <a:r>
                        <a:rPr lang="en-US" sz="1400">
                          <a:effectLst/>
                        </a:rPr>
                        <a:t>Electronic Warfare​</a:t>
                      </a:r>
                    </a:p>
                  </a:txBody>
                  <a:tcPr/>
                </a:tc>
                <a:tc>
                  <a:txBody>
                    <a:bodyPr/>
                    <a:lstStyle/>
                    <a:p>
                      <a:pPr fontAlgn="base"/>
                      <a:r>
                        <a:rPr lang="en-US" sz="1400">
                          <a:effectLst/>
                        </a:rPr>
                        <a:t>9​</a:t>
                      </a:r>
                    </a:p>
                  </a:txBody>
                  <a:tcPr/>
                </a:tc>
                <a:extLst>
                  <a:ext uri="{0D108BD9-81ED-4DB2-BD59-A6C34878D82A}">
                    <a16:rowId xmlns:a16="http://schemas.microsoft.com/office/drawing/2014/main" val="3573818702"/>
                  </a:ext>
                </a:extLst>
              </a:tr>
              <a:tr h="304800">
                <a:tc>
                  <a:txBody>
                    <a:bodyPr/>
                    <a:lstStyle/>
                    <a:p>
                      <a:pPr fontAlgn="base"/>
                      <a:r>
                        <a:rPr lang="en-US" sz="1400">
                          <a:effectLst/>
                        </a:rPr>
                        <a:t>Infantry​</a:t>
                      </a:r>
                    </a:p>
                  </a:txBody>
                  <a:tcPr/>
                </a:tc>
                <a:tc>
                  <a:txBody>
                    <a:bodyPr/>
                    <a:lstStyle/>
                    <a:p>
                      <a:pPr fontAlgn="base"/>
                      <a:r>
                        <a:rPr lang="en-US" sz="1400">
                          <a:effectLst/>
                        </a:rPr>
                        <a:t>4​</a:t>
                      </a:r>
                    </a:p>
                  </a:txBody>
                  <a:tcPr/>
                </a:tc>
                <a:extLst>
                  <a:ext uri="{0D108BD9-81ED-4DB2-BD59-A6C34878D82A}">
                    <a16:rowId xmlns:a16="http://schemas.microsoft.com/office/drawing/2014/main" val="533359007"/>
                  </a:ext>
                </a:extLst>
              </a:tr>
            </a:tbl>
          </a:graphicData>
        </a:graphic>
      </p:graphicFrame>
      <p:sp>
        <p:nvSpPr>
          <p:cNvPr id="19" name="TextBox 1">
            <a:extLst>
              <a:ext uri="{FF2B5EF4-FFF2-40B4-BE49-F238E27FC236}">
                <a16:creationId xmlns:a16="http://schemas.microsoft.com/office/drawing/2014/main" id="{C29F5139-CC5E-B7DA-7F46-FD5DC976CD38}"/>
              </a:ext>
            </a:extLst>
          </p:cNvPr>
          <p:cNvSpPr txBox="1"/>
          <p:nvPr/>
        </p:nvSpPr>
        <p:spPr>
          <a:xfrm>
            <a:off x="1224526" y="2466421"/>
            <a:ext cx="34237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1. Army branch assignment types and number of unique assignments for each type.</a:t>
            </a:r>
            <a:endParaRPr lang="en-US" sz="1200">
              <a:solidFill>
                <a:schemeClr val="accent1">
                  <a:lumMod val="50000"/>
                </a:schemeClr>
              </a:solidFill>
              <a:cs typeface="Calibri"/>
            </a:endParaRPr>
          </a:p>
        </p:txBody>
      </p:sp>
      <p:sp>
        <p:nvSpPr>
          <p:cNvPr id="21" name="TextBox 1">
            <a:extLst>
              <a:ext uri="{FF2B5EF4-FFF2-40B4-BE49-F238E27FC236}">
                <a16:creationId xmlns:a16="http://schemas.microsoft.com/office/drawing/2014/main" id="{B8C67BAA-8411-D1F6-A70F-2B0FB56E660E}"/>
              </a:ext>
            </a:extLst>
          </p:cNvPr>
          <p:cNvSpPr txBox="1"/>
          <p:nvPr/>
        </p:nvSpPr>
        <p:spPr>
          <a:xfrm>
            <a:off x="1336196" y="5608636"/>
            <a:ext cx="34237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3. Army ranks and count of unique assignments for each rank.</a:t>
            </a:r>
            <a:endParaRPr lang="en-US" sz="1200">
              <a:solidFill>
                <a:schemeClr val="accent1">
                  <a:lumMod val="50000"/>
                </a:schemeClr>
              </a:solidFill>
              <a:cs typeface="Calibri"/>
            </a:endParaRPr>
          </a:p>
        </p:txBody>
      </p:sp>
      <p:sp>
        <p:nvSpPr>
          <p:cNvPr id="22" name="TextBox 1">
            <a:extLst>
              <a:ext uri="{FF2B5EF4-FFF2-40B4-BE49-F238E27FC236}">
                <a16:creationId xmlns:a16="http://schemas.microsoft.com/office/drawing/2014/main" id="{0F407C20-B97C-B1E5-0149-21C4180151A2}"/>
              </a:ext>
            </a:extLst>
          </p:cNvPr>
          <p:cNvSpPr txBox="1"/>
          <p:nvPr/>
        </p:nvSpPr>
        <p:spPr>
          <a:xfrm>
            <a:off x="5990894" y="1146058"/>
            <a:ext cx="170271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2. Army branches and number of unique assignments in each branch.</a:t>
            </a:r>
            <a:endParaRPr lang="en-US" sz="1200">
              <a:solidFill>
                <a:schemeClr val="accent1">
                  <a:lumMod val="50000"/>
                </a:schemeClr>
              </a:solidFill>
              <a:cs typeface="Calibri"/>
            </a:endParaRPr>
          </a:p>
        </p:txBody>
      </p:sp>
    </p:spTree>
    <p:extLst>
      <p:ext uri="{BB962C8B-B14F-4D97-AF65-F5344CB8AC3E}">
        <p14:creationId xmlns:p14="http://schemas.microsoft.com/office/powerpoint/2010/main" val="314643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lstStyle/>
          <a:p>
            <a:pPr algn="ctr"/>
            <a:r>
              <a:rPr lang="en-US" sz="3600" b="1">
                <a:solidFill>
                  <a:srgbClr val="E36C0B"/>
                </a:solidFill>
                <a:latin typeface="ITC Franklin Gothic Std Book"/>
                <a:ea typeface="+mn-ea"/>
                <a:cs typeface="+mn-cs"/>
              </a:rPr>
              <a:t>Next Steps</a:t>
            </a:r>
            <a:endParaRPr lang="en-US" sz="3600" b="1">
              <a:solidFill>
                <a:srgbClr val="E36C0B"/>
              </a:solidFill>
              <a:latin typeface="ITC Franklin Gothic Std Book" panose="020B0504030503020204" pitchFamily="34" charset="0"/>
              <a:ea typeface="+mn-ea"/>
              <a:cs typeface="+mn-cs"/>
            </a:endParaRPr>
          </a:p>
        </p:txBody>
      </p:sp>
      <p:graphicFrame>
        <p:nvGraphicFramePr>
          <p:cNvPr id="3" name="Content Placeholder 5">
            <a:extLst>
              <a:ext uri="{FF2B5EF4-FFF2-40B4-BE49-F238E27FC236}">
                <a16:creationId xmlns:a16="http://schemas.microsoft.com/office/drawing/2014/main" id="{6D323D38-415D-DE7F-D0C9-76C9C8E1FC03}"/>
              </a:ext>
            </a:extLst>
          </p:cNvPr>
          <p:cNvGraphicFramePr/>
          <p:nvPr>
            <p:extLst>
              <p:ext uri="{D42A27DB-BD31-4B8C-83A1-F6EECF244321}">
                <p14:modId xmlns:p14="http://schemas.microsoft.com/office/powerpoint/2010/main" val="3276346235"/>
              </p:ext>
            </p:extLst>
          </p:nvPr>
        </p:nvGraphicFramePr>
        <p:xfrm>
          <a:off x="838200" y="1254539"/>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3310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Text Placeholder 1"/>
          <p:cNvSpPr>
            <a:spLocks noGrp="1"/>
          </p:cNvSpPr>
          <p:nvPr>
            <p:ph type="body" sz="quarter" idx="4294967295"/>
          </p:nvPr>
        </p:nvSpPr>
        <p:spPr>
          <a:xfrm>
            <a:off x="126617" y="306817"/>
            <a:ext cx="11815762" cy="1242105"/>
          </a:xfrm>
          <a:prstGeom prst="rect">
            <a:avLst/>
          </a:prstGeom>
        </p:spPr>
        <p:txBody>
          <a:bodyPr lIns="91440" tIns="45720" rIns="91440" bIns="45720" anchor="t"/>
          <a:lstStyle/>
          <a:p>
            <a:pPr marL="0" indent="0" algn="ctr">
              <a:lnSpc>
                <a:spcPct val="80000"/>
              </a:lnSpc>
              <a:buNone/>
            </a:pPr>
            <a:r>
              <a:rPr lang="en-US" sz="4400" b="1">
                <a:solidFill>
                  <a:srgbClr val="DE6201"/>
                </a:solidFill>
                <a:latin typeface="Calibri"/>
                <a:ea typeface="Calibri"/>
                <a:cs typeface="Calibri"/>
              </a:rPr>
              <a:t>Goals</a:t>
            </a:r>
            <a:endParaRPr lang="en-US" sz="4400">
              <a:latin typeface="Calibri"/>
              <a:ea typeface="Calibri"/>
              <a:cs typeface="Calibri"/>
            </a:endParaRPr>
          </a:p>
        </p:txBody>
      </p:sp>
      <p:sp>
        <p:nvSpPr>
          <p:cNvPr id="6" name="Rectangle 5"/>
          <p:cNvSpPr/>
          <p:nvPr/>
        </p:nvSpPr>
        <p:spPr>
          <a:xfrm>
            <a:off x="924340" y="1366548"/>
            <a:ext cx="10731893" cy="369332"/>
          </a:xfrm>
          <a:prstGeom prst="rect">
            <a:avLst/>
          </a:prstGeom>
        </p:spPr>
        <p:txBody>
          <a:bodyPr wrap="square" lIns="91440" tIns="45720" rIns="91440" bIns="45720" anchor="t">
            <a:spAutoFit/>
          </a:bodyPr>
          <a:lstStyle/>
          <a:p>
            <a:pPr defTabSz="685800">
              <a:spcBef>
                <a:spcPts val="600"/>
              </a:spcBef>
              <a:spcAft>
                <a:spcPts val="600"/>
              </a:spcAft>
              <a:defRPr/>
            </a:pPr>
            <a:endParaRPr lang="en-US">
              <a:solidFill>
                <a:srgbClr val="002060"/>
              </a:solidFill>
              <a:ea typeface="+mn-lt"/>
              <a:cs typeface="+mn-lt"/>
            </a:endParaRPr>
          </a:p>
        </p:txBody>
      </p:sp>
      <p:sp>
        <p:nvSpPr>
          <p:cNvPr id="9" name="TextBox 8">
            <a:extLst>
              <a:ext uri="{FF2B5EF4-FFF2-40B4-BE49-F238E27FC236}">
                <a16:creationId xmlns:a16="http://schemas.microsoft.com/office/drawing/2014/main" id="{F1750A59-8272-4BB7-B01A-72DAF77389C0}"/>
              </a:ext>
            </a:extLst>
          </p:cNvPr>
          <p:cNvSpPr txBox="1"/>
          <p:nvPr/>
        </p:nvSpPr>
        <p:spPr>
          <a:xfrm>
            <a:off x="924339" y="2889473"/>
            <a:ext cx="10731893" cy="369332"/>
          </a:xfrm>
          <a:prstGeom prst="rect">
            <a:avLst/>
          </a:prstGeom>
          <a:noFill/>
        </p:spPr>
        <p:txBody>
          <a:bodyPr wrap="square" lIns="91440" tIns="45720" rIns="91440" bIns="45720" anchor="t">
            <a:spAutoFit/>
          </a:bodyPr>
          <a:lstStyle/>
          <a:p>
            <a:pPr defTabSz="685800">
              <a:spcAft>
                <a:spcPts val="600"/>
              </a:spcAft>
              <a:defRPr/>
            </a:pPr>
            <a:endParaRPr lang="en-US">
              <a:solidFill>
                <a:srgbClr val="002060"/>
              </a:solidFill>
              <a:ea typeface="+mn-lt"/>
              <a:cs typeface="+mn-lt"/>
            </a:endParaRPr>
          </a:p>
        </p:txBody>
      </p:sp>
      <p:graphicFrame>
        <p:nvGraphicFramePr>
          <p:cNvPr id="7" name="Content Placeholder 2">
            <a:extLst>
              <a:ext uri="{FF2B5EF4-FFF2-40B4-BE49-F238E27FC236}">
                <a16:creationId xmlns:a16="http://schemas.microsoft.com/office/drawing/2014/main" id="{95ED1143-4F4A-64E9-0423-D5812CA437B8}"/>
              </a:ext>
            </a:extLst>
          </p:cNvPr>
          <p:cNvGraphicFramePr>
            <a:graphicFrameLocks noGrp="1"/>
          </p:cNvGraphicFramePr>
          <p:nvPr>
            <p:extLst>
              <p:ext uri="{D42A27DB-BD31-4B8C-83A1-F6EECF244321}">
                <p14:modId xmlns:p14="http://schemas.microsoft.com/office/powerpoint/2010/main" val="410362837"/>
              </p:ext>
            </p:extLst>
          </p:nvPr>
        </p:nvGraphicFramePr>
        <p:xfrm>
          <a:off x="1833832" y="1254425"/>
          <a:ext cx="8524337" cy="3301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Content Placeholder 2">
            <a:extLst>
              <a:ext uri="{FF2B5EF4-FFF2-40B4-BE49-F238E27FC236}">
                <a16:creationId xmlns:a16="http://schemas.microsoft.com/office/drawing/2014/main" id="{C774BAAF-7DAF-FC26-97AA-98A38FB64A51}"/>
              </a:ext>
            </a:extLst>
          </p:cNvPr>
          <p:cNvGraphicFramePr>
            <a:graphicFrameLocks noGrp="1"/>
          </p:cNvGraphicFramePr>
          <p:nvPr>
            <p:extLst>
              <p:ext uri="{D42A27DB-BD31-4B8C-83A1-F6EECF244321}">
                <p14:modId xmlns:p14="http://schemas.microsoft.com/office/powerpoint/2010/main" val="2492291916"/>
              </p:ext>
            </p:extLst>
          </p:nvPr>
        </p:nvGraphicFramePr>
        <p:xfrm>
          <a:off x="1808671" y="3816889"/>
          <a:ext cx="8574658" cy="30861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52751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048610"/>
            <a:ext cx="11165800" cy="2985433"/>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ITC Franklin Gothic Std Book"/>
              </a:rPr>
              <a:t>Documents from the </a:t>
            </a:r>
            <a:r>
              <a:rPr lang="en-US" sz="2400" b="1" err="1">
                <a:solidFill>
                  <a:srgbClr val="002060"/>
                </a:solidFill>
                <a:latin typeface="ITC Franklin Gothic Std Book"/>
              </a:rPr>
              <a:t>Smartbook</a:t>
            </a:r>
            <a:r>
              <a:rPr lang="en-US" sz="2400" b="1">
                <a:solidFill>
                  <a:srgbClr val="002060"/>
                </a:solidFill>
                <a:latin typeface="ITC Franklin Gothic Std Book"/>
              </a:rPr>
              <a:t> for DA Pam 600-3 Officer Professional Development and Career Management</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14 Branches and Functional Areas (FA) </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11 - Operations (e.g., Armor, Field Artillery, Infantry)</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ITC Franklin Gothic Std Book"/>
              </a:rPr>
              <a:t>3 - Information Dominance (i.e., Cyber, Electronic Warfare, Information Operations)</a:t>
            </a:r>
            <a:endParaRPr lang="en-US" sz="2400">
              <a:solidFill>
                <a:srgbClr val="002060"/>
              </a:solidFill>
              <a:latin typeface="ITC Franklin Gothic Std Book"/>
              <a:cs typeface="Calibri" panose="020F0502020204030204"/>
            </a:endParaRP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ITC Franklin Gothic Std Book" panose="020B0504030503020204" pitchFamily="34" charset="0"/>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129577"/>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sz="4400" b="1">
                <a:solidFill>
                  <a:srgbClr val="ED7D31"/>
                </a:solidFill>
                <a:latin typeface="ITC Franklin Gothic Std Book"/>
              </a:rPr>
              <a:t>Dataset</a:t>
            </a:r>
            <a:endParaRPr lang="en-US" sz="4400" b="1" i="0" u="none" strike="noStrike" kern="1200" cap="none" spc="0" normalizeH="0" baseline="0" noProof="0">
              <a:ln>
                <a:noFill/>
              </a:ln>
              <a:solidFill>
                <a:srgbClr val="ED7D31"/>
              </a:solidFill>
              <a:effectLst/>
              <a:uLnTx/>
              <a:uFillTx/>
              <a:latin typeface="ITC Franklin Gothic Std Book" panose="020B0504030503020204" pitchFamily="34" charset="0"/>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Rectangle 1">
            <a:extLst>
              <a:ext uri="{FF2B5EF4-FFF2-40B4-BE49-F238E27FC236}">
                <a16:creationId xmlns:a16="http://schemas.microsoft.com/office/drawing/2014/main" id="{482A0873-B982-90F7-9932-AF981CAAA3CF}"/>
              </a:ext>
            </a:extLst>
          </p:cNvPr>
          <p:cNvSpPr/>
          <p:nvPr/>
        </p:nvSpPr>
        <p:spPr>
          <a:xfrm>
            <a:off x="875449" y="3796946"/>
            <a:ext cx="11165800" cy="3100849"/>
          </a:xfrm>
          <a:prstGeom prst="rect">
            <a:avLst/>
          </a:prstGeom>
        </p:spPr>
        <p:txBody>
          <a:bodyPr wrap="square" lIns="91440" tIns="45720" rIns="91440" bIns="45720" anchor="t">
            <a:spAutoFit/>
          </a:bodyPr>
          <a:lstStyle/>
          <a:p>
            <a:pPr marL="342900" indent="-342900" defTabSz="685800">
              <a:buClr>
                <a:srgbClr val="4472C4">
                  <a:lumMod val="50000"/>
                </a:srgbClr>
              </a:buClr>
              <a:buSzPct val="100000"/>
              <a:buFont typeface="Arial"/>
              <a:buChar char="•"/>
              <a:defRPr/>
            </a:pPr>
            <a:r>
              <a:rPr lang="en-US" sz="2400" b="1">
                <a:solidFill>
                  <a:srgbClr val="002060"/>
                </a:solidFill>
                <a:latin typeface="ITC Franklin Gothic Std Book"/>
                <a:cs typeface="Arial"/>
              </a:rPr>
              <a:t>Attributes extracted:</a:t>
            </a:r>
            <a:endParaRPr lang="en-US" sz="2400" b="1">
              <a:solidFill>
                <a:srgbClr val="002060"/>
              </a:solidFill>
              <a:latin typeface="ITC Franklin Gothic Std Book"/>
              <a:cs typeface="Calibri"/>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ITC Franklin Gothic Std Book"/>
                <a:cs typeface="Arial"/>
              </a:rPr>
              <a:t>Assignments (e.g., Platoon Leader, Battalion Commander)</a:t>
            </a: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ITC Franklin Gothic Std Book"/>
                <a:cs typeface="Arial"/>
              </a:rPr>
              <a:t>Type of Assignment</a:t>
            </a:r>
          </a:p>
          <a:p>
            <a:pPr marL="1257300" lvl="2" indent="-342900" defTabSz="685800">
              <a:spcBef>
                <a:spcPts val="300"/>
              </a:spcBef>
              <a:spcAft>
                <a:spcPts val="300"/>
              </a:spcAft>
              <a:buClr>
                <a:srgbClr val="203864"/>
              </a:buClr>
              <a:buSzPct val="100000"/>
              <a:buFont typeface="Arial"/>
              <a:buChar char="•"/>
              <a:defRPr/>
            </a:pPr>
            <a:r>
              <a:rPr lang="en-US" sz="2400">
                <a:solidFill>
                  <a:srgbClr val="002060"/>
                </a:solidFill>
                <a:latin typeface="ITC Franklin Gothic Std Book"/>
                <a:cs typeface="Arial"/>
              </a:rPr>
              <a:t>Key Developmental </a:t>
            </a:r>
          </a:p>
          <a:p>
            <a:pPr marL="1257300" lvl="2" indent="-342900" defTabSz="685800">
              <a:spcBef>
                <a:spcPts val="300"/>
              </a:spcBef>
              <a:spcAft>
                <a:spcPts val="300"/>
              </a:spcAft>
              <a:buClr>
                <a:srgbClr val="203864"/>
              </a:buClr>
              <a:buSzPct val="100000"/>
              <a:buFont typeface="Arial"/>
              <a:buChar char="•"/>
              <a:defRPr/>
            </a:pPr>
            <a:r>
              <a:rPr lang="en-US" sz="2400">
                <a:solidFill>
                  <a:srgbClr val="002060"/>
                </a:solidFill>
                <a:latin typeface="ITC Franklin Gothic Std Book"/>
                <a:cs typeface="Arial"/>
              </a:rPr>
              <a:t>Developmental/Broadening</a:t>
            </a:r>
            <a:endParaRPr lang="en-US" sz="2400">
              <a:solidFill>
                <a:srgbClr val="002060"/>
              </a:solidFill>
              <a:latin typeface="ITC Franklin Gothic Std Book"/>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ITC Franklin Gothic Std Book"/>
                <a:cs typeface="Arial"/>
              </a:rPr>
              <a:t>Rank (e.g., Lieutenant, Captain, Major)</a:t>
            </a:r>
            <a:endParaRPr lang="en-US">
              <a:cs typeface="Calibri" panose="020F0502020204030204"/>
            </a:endParaRP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ITC Franklin Gothic Std Book" panose="020B0504030503020204" pitchFamily="34" charset="0"/>
              <a:cs typeface="Calibri" panose="020F0502020204030204"/>
            </a:endParaRPr>
          </a:p>
        </p:txBody>
      </p:sp>
    </p:spTree>
    <p:extLst>
      <p:ext uri="{BB962C8B-B14F-4D97-AF65-F5344CB8AC3E}">
        <p14:creationId xmlns:p14="http://schemas.microsoft.com/office/powerpoint/2010/main" val="94298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pic>
        <p:nvPicPr>
          <p:cNvPr id="13" name="Picture 13">
            <a:extLst>
              <a:ext uri="{FF2B5EF4-FFF2-40B4-BE49-F238E27FC236}">
                <a16:creationId xmlns:a16="http://schemas.microsoft.com/office/drawing/2014/main" id="{D013250F-F368-0E85-41FD-D082DD6D2DF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37538" y="571114"/>
            <a:ext cx="5383924" cy="5045736"/>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xmlns="">
          <p:pic>
            <p:nvPicPr>
              <p:cNvPr id="23" name="Ink 22">
                <a:extLst>
                  <a:ext uri="{FF2B5EF4-FFF2-40B4-BE49-F238E27FC236}">
                    <a16:creationId xmlns:a16="http://schemas.microsoft.com/office/drawing/2014/main" id="{B78C554A-0B46-CA23-CEEB-EE2C742A76C7}"/>
                  </a:ext>
                </a:extLst>
              </p:cNvPr>
              <p:cNvPicPr/>
              <p:nvPr/>
            </p:nvPicPr>
            <p:blipFill>
              <a:blip r:embed="rId6"/>
              <a:stretch>
                <a:fillRect/>
              </a:stretch>
            </p:blipFill>
            <p:spPr>
              <a:xfrm>
                <a:off x="4705386" y="441586"/>
                <a:ext cx="1584351" cy="3942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9EEB28A1-9BFD-DA0A-AD4A-8CA4EFBE86A8}"/>
                  </a:ext>
                </a:extLst>
              </p14:cNvPr>
              <p14:cNvContentPartPr/>
              <p14:nvPr/>
            </p14:nvContentPartPr>
            <p14:xfrm>
              <a:off x="4834758" y="1037324"/>
              <a:ext cx="984381" cy="26848"/>
            </p14:xfrm>
          </p:contentPart>
        </mc:Choice>
        <mc:Fallback xmlns="">
          <p:pic>
            <p:nvPicPr>
              <p:cNvPr id="24" name="Ink 23">
                <a:extLst>
                  <a:ext uri="{FF2B5EF4-FFF2-40B4-BE49-F238E27FC236}">
                    <a16:creationId xmlns:a16="http://schemas.microsoft.com/office/drawing/2014/main" id="{9EEB28A1-9BFD-DA0A-AD4A-8CA4EFBE86A8}"/>
                  </a:ext>
                </a:extLst>
              </p:cNvPr>
              <p:cNvPicPr/>
              <p:nvPr/>
            </p:nvPicPr>
            <p:blipFill>
              <a:blip r:embed="rId8"/>
              <a:stretch>
                <a:fillRect/>
              </a:stretch>
            </p:blipFill>
            <p:spPr>
              <a:xfrm>
                <a:off x="4744778" y="860692"/>
                <a:ext cx="1163981" cy="37975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6C9FE8CF-5B2D-B2A2-58DA-FA6D0635ACC6}"/>
                  </a:ext>
                </a:extLst>
              </p14:cNvPr>
              <p14:cNvContentPartPr/>
              <p14:nvPr/>
            </p14:nvContentPartPr>
            <p14:xfrm>
              <a:off x="4808482" y="1773047"/>
              <a:ext cx="2460975" cy="66835"/>
            </p14:xfrm>
          </p:contentPart>
        </mc:Choice>
        <mc:Fallback xmlns="">
          <p:pic>
            <p:nvPicPr>
              <p:cNvPr id="25" name="Ink 24">
                <a:extLst>
                  <a:ext uri="{FF2B5EF4-FFF2-40B4-BE49-F238E27FC236}">
                    <a16:creationId xmlns:a16="http://schemas.microsoft.com/office/drawing/2014/main" id="{6C9FE8CF-5B2D-B2A2-58DA-FA6D0635ACC6}"/>
                  </a:ext>
                </a:extLst>
              </p:cNvPr>
              <p:cNvPicPr/>
              <p:nvPr/>
            </p:nvPicPr>
            <p:blipFill>
              <a:blip r:embed="rId10"/>
              <a:stretch>
                <a:fillRect/>
              </a:stretch>
            </p:blipFill>
            <p:spPr>
              <a:xfrm>
                <a:off x="4718495" y="1593383"/>
                <a:ext cx="2640590" cy="4258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D67FB2BF-89BA-5CC2-50F6-97B408509B45}"/>
                  </a:ext>
                </a:extLst>
              </p14:cNvPr>
              <p14:cNvContentPartPr/>
              <p14:nvPr/>
            </p14:nvContentPartPr>
            <p14:xfrm>
              <a:off x="4795345" y="3652344"/>
              <a:ext cx="1276842" cy="26859"/>
            </p14:xfrm>
          </p:contentPart>
        </mc:Choice>
        <mc:Fallback xmlns="">
          <p:pic>
            <p:nvPicPr>
              <p:cNvPr id="26" name="Ink 25">
                <a:extLst>
                  <a:ext uri="{FF2B5EF4-FFF2-40B4-BE49-F238E27FC236}">
                    <a16:creationId xmlns:a16="http://schemas.microsoft.com/office/drawing/2014/main" id="{D67FB2BF-89BA-5CC2-50F6-97B408509B45}"/>
                  </a:ext>
                </a:extLst>
              </p:cNvPr>
              <p:cNvPicPr/>
              <p:nvPr/>
            </p:nvPicPr>
            <p:blipFill>
              <a:blip r:embed="rId12"/>
              <a:stretch>
                <a:fillRect/>
              </a:stretch>
            </p:blipFill>
            <p:spPr>
              <a:xfrm>
                <a:off x="4705376" y="3475640"/>
                <a:ext cx="1456420" cy="37991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7711DBC3-C30D-169B-C1C6-6B9E1739221F}"/>
                  </a:ext>
                </a:extLst>
              </p14:cNvPr>
              <p14:cNvContentPartPr/>
              <p14:nvPr/>
            </p14:nvContentPartPr>
            <p14:xfrm>
              <a:off x="4808483" y="4295059"/>
              <a:ext cx="989646" cy="54271"/>
            </p14:xfrm>
          </p:contentPart>
        </mc:Choice>
        <mc:Fallback xmlns="">
          <p:pic>
            <p:nvPicPr>
              <p:cNvPr id="27" name="Ink 26">
                <a:extLst>
                  <a:ext uri="{FF2B5EF4-FFF2-40B4-BE49-F238E27FC236}">
                    <a16:creationId xmlns:a16="http://schemas.microsoft.com/office/drawing/2014/main" id="{7711DBC3-C30D-169B-C1C6-6B9E1739221F}"/>
                  </a:ext>
                </a:extLst>
              </p:cNvPr>
              <p:cNvPicPr/>
              <p:nvPr/>
            </p:nvPicPr>
            <p:blipFill>
              <a:blip r:embed="rId14"/>
              <a:stretch>
                <a:fillRect/>
              </a:stretch>
            </p:blipFill>
            <p:spPr>
              <a:xfrm>
                <a:off x="4718515" y="4116536"/>
                <a:ext cx="1169222" cy="410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9CB932BB-FBCA-40A2-716D-2BC70BD37AB7}"/>
                  </a:ext>
                </a:extLst>
              </p14:cNvPr>
              <p14:cNvContentPartPr/>
              <p14:nvPr/>
            </p14:nvContentPartPr>
            <p14:xfrm>
              <a:off x="4861034" y="4676781"/>
              <a:ext cx="4751433" cy="79722"/>
            </p14:xfrm>
          </p:contentPart>
        </mc:Choice>
        <mc:Fallback xmlns="">
          <p:pic>
            <p:nvPicPr>
              <p:cNvPr id="4" name="Ink 3">
                <a:extLst>
                  <a:ext uri="{FF2B5EF4-FFF2-40B4-BE49-F238E27FC236}">
                    <a16:creationId xmlns:a16="http://schemas.microsoft.com/office/drawing/2014/main" id="{9CB932BB-FBCA-40A2-716D-2BC70BD37AB7}"/>
                  </a:ext>
                </a:extLst>
              </p:cNvPr>
              <p:cNvPicPr/>
              <p:nvPr/>
            </p:nvPicPr>
            <p:blipFill>
              <a:blip r:embed="rId16"/>
              <a:stretch>
                <a:fillRect/>
              </a:stretch>
            </p:blipFill>
            <p:spPr>
              <a:xfrm>
                <a:off x="4771038" y="4497227"/>
                <a:ext cx="4931065" cy="43847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Ink 6">
                <a:extLst>
                  <a:ext uri="{FF2B5EF4-FFF2-40B4-BE49-F238E27FC236}">
                    <a16:creationId xmlns:a16="http://schemas.microsoft.com/office/drawing/2014/main" id="{E004A619-A5AF-2B51-6711-5678817C5C3F}"/>
                  </a:ext>
                </a:extLst>
              </p14:cNvPr>
              <p14:cNvContentPartPr/>
              <p14:nvPr/>
            </p14:nvContentPartPr>
            <p14:xfrm>
              <a:off x="5583620" y="4794772"/>
              <a:ext cx="512067" cy="13710"/>
            </p14:xfrm>
          </p:contentPart>
        </mc:Choice>
        <mc:Fallback xmlns="">
          <p:pic>
            <p:nvPicPr>
              <p:cNvPr id="7" name="Ink 6">
                <a:extLst>
                  <a:ext uri="{FF2B5EF4-FFF2-40B4-BE49-F238E27FC236}">
                    <a16:creationId xmlns:a16="http://schemas.microsoft.com/office/drawing/2014/main" id="{E004A619-A5AF-2B51-6711-5678817C5C3F}"/>
                  </a:ext>
                </a:extLst>
              </p:cNvPr>
              <p:cNvPicPr/>
              <p:nvPr/>
            </p:nvPicPr>
            <p:blipFill>
              <a:blip r:embed="rId18"/>
              <a:stretch>
                <a:fillRect/>
              </a:stretch>
            </p:blipFill>
            <p:spPr>
              <a:xfrm>
                <a:off x="5493721" y="4623397"/>
                <a:ext cx="691506" cy="35611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318E3AB1-B897-FCB7-190D-538B8D3B43C6}"/>
                  </a:ext>
                </a:extLst>
              </p14:cNvPr>
              <p14:cNvContentPartPr/>
              <p14:nvPr/>
            </p14:nvContentPartPr>
            <p14:xfrm>
              <a:off x="4795344" y="4913021"/>
              <a:ext cx="4597448" cy="106343"/>
            </p14:xfrm>
          </p:contentPart>
        </mc:Choice>
        <mc:Fallback xmlns="">
          <p:pic>
            <p:nvPicPr>
              <p:cNvPr id="10" name="Ink 9">
                <a:extLst>
                  <a:ext uri="{FF2B5EF4-FFF2-40B4-BE49-F238E27FC236}">
                    <a16:creationId xmlns:a16="http://schemas.microsoft.com/office/drawing/2014/main" id="{318E3AB1-B897-FCB7-190D-538B8D3B43C6}"/>
                  </a:ext>
                </a:extLst>
              </p:cNvPr>
              <p:cNvPicPr/>
              <p:nvPr/>
            </p:nvPicPr>
            <p:blipFill>
              <a:blip r:embed="rId20"/>
              <a:stretch>
                <a:fillRect/>
              </a:stretch>
            </p:blipFill>
            <p:spPr>
              <a:xfrm>
                <a:off x="4705353" y="4733992"/>
                <a:ext cx="4777070" cy="46404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Ink 10">
                <a:extLst>
                  <a:ext uri="{FF2B5EF4-FFF2-40B4-BE49-F238E27FC236}">
                    <a16:creationId xmlns:a16="http://schemas.microsoft.com/office/drawing/2014/main" id="{A25DDC67-6DAC-3682-D9D6-1D56ECEE9903}"/>
                  </a:ext>
                </a:extLst>
              </p14:cNvPr>
              <p14:cNvContentPartPr/>
              <p14:nvPr/>
            </p14:nvContentPartPr>
            <p14:xfrm>
              <a:off x="4803230" y="5228324"/>
              <a:ext cx="4905096" cy="171938"/>
            </p14:xfrm>
          </p:contentPart>
        </mc:Choice>
        <mc:Fallback xmlns="">
          <p:pic>
            <p:nvPicPr>
              <p:cNvPr id="11" name="Ink 10">
                <a:extLst>
                  <a:ext uri="{FF2B5EF4-FFF2-40B4-BE49-F238E27FC236}">
                    <a16:creationId xmlns:a16="http://schemas.microsoft.com/office/drawing/2014/main" id="{A25DDC67-6DAC-3682-D9D6-1D56ECEE9903}"/>
                  </a:ext>
                </a:extLst>
              </p:cNvPr>
              <p:cNvPicPr/>
              <p:nvPr/>
            </p:nvPicPr>
            <p:blipFill>
              <a:blip r:embed="rId22"/>
              <a:stretch>
                <a:fillRect/>
              </a:stretch>
            </p:blipFill>
            <p:spPr>
              <a:xfrm>
                <a:off x="4713235" y="5048848"/>
                <a:ext cx="5084726" cy="53053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96EBB4A4-86BB-7864-7828-E47CEFC79F05}"/>
                  </a:ext>
                </a:extLst>
              </p14:cNvPr>
              <p14:cNvContentPartPr/>
              <p14:nvPr/>
            </p14:nvContentPartPr>
            <p14:xfrm>
              <a:off x="5563457" y="5372867"/>
              <a:ext cx="550464" cy="53098"/>
            </p14:xfrm>
          </p:contentPart>
        </mc:Choice>
        <mc:Fallback xmlns="">
          <p:pic>
            <p:nvPicPr>
              <p:cNvPr id="12" name="Ink 11">
                <a:extLst>
                  <a:ext uri="{FF2B5EF4-FFF2-40B4-BE49-F238E27FC236}">
                    <a16:creationId xmlns:a16="http://schemas.microsoft.com/office/drawing/2014/main" id="{96EBB4A4-86BB-7864-7828-E47CEFC79F05}"/>
                  </a:ext>
                </a:extLst>
              </p:cNvPr>
              <p:cNvPicPr/>
              <p:nvPr/>
            </p:nvPicPr>
            <p:blipFill>
              <a:blip r:embed="rId24"/>
              <a:stretch>
                <a:fillRect/>
              </a:stretch>
            </p:blipFill>
            <p:spPr>
              <a:xfrm>
                <a:off x="5473512" y="5193482"/>
                <a:ext cx="729994" cy="41151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Ink 13">
                <a:extLst>
                  <a:ext uri="{FF2B5EF4-FFF2-40B4-BE49-F238E27FC236}">
                    <a16:creationId xmlns:a16="http://schemas.microsoft.com/office/drawing/2014/main" id="{CFFF7CDE-D001-CF41-45E6-06B89CDF8CEF}"/>
                  </a:ext>
                </a:extLst>
              </p14:cNvPr>
              <p14:cNvContentPartPr/>
              <p14:nvPr/>
            </p14:nvContentPartPr>
            <p14:xfrm>
              <a:off x="4809826" y="5109863"/>
              <a:ext cx="681828" cy="27067"/>
            </p14:xfrm>
          </p:contentPart>
        </mc:Choice>
        <mc:Fallback xmlns="">
          <p:pic>
            <p:nvPicPr>
              <p:cNvPr id="14" name="Ink 13">
                <a:extLst>
                  <a:ext uri="{FF2B5EF4-FFF2-40B4-BE49-F238E27FC236}">
                    <a16:creationId xmlns:a16="http://schemas.microsoft.com/office/drawing/2014/main" id="{CFFF7CDE-D001-CF41-45E6-06B89CDF8CEF}"/>
                  </a:ext>
                </a:extLst>
              </p:cNvPr>
              <p:cNvPicPr/>
              <p:nvPr/>
            </p:nvPicPr>
            <p:blipFill>
              <a:blip r:embed="rId26"/>
              <a:stretch>
                <a:fillRect/>
              </a:stretch>
            </p:blipFill>
            <p:spPr>
              <a:xfrm>
                <a:off x="4719875" y="4931791"/>
                <a:ext cx="861370" cy="38285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Ink 14">
                <a:extLst>
                  <a:ext uri="{FF2B5EF4-FFF2-40B4-BE49-F238E27FC236}">
                    <a16:creationId xmlns:a16="http://schemas.microsoft.com/office/drawing/2014/main" id="{5A4ACC59-56D4-D35E-CF4F-3EEA2177CA6E}"/>
                  </a:ext>
                </a:extLst>
              </p14:cNvPr>
              <p14:cNvContentPartPr/>
              <p14:nvPr/>
            </p14:nvContentPartPr>
            <p14:xfrm>
              <a:off x="6766034" y="1855036"/>
              <a:ext cx="3819304" cy="63673"/>
            </p14:xfrm>
          </p:contentPart>
        </mc:Choice>
        <mc:Fallback xmlns="">
          <p:pic>
            <p:nvPicPr>
              <p:cNvPr id="15" name="Ink 14">
                <a:extLst>
                  <a:ext uri="{FF2B5EF4-FFF2-40B4-BE49-F238E27FC236}">
                    <a16:creationId xmlns:a16="http://schemas.microsoft.com/office/drawing/2014/main" id="{5A4ACC59-56D4-D35E-CF4F-3EEA2177CA6E}"/>
                  </a:ext>
                </a:extLst>
              </p:cNvPr>
              <p:cNvPicPr/>
              <p:nvPr/>
            </p:nvPicPr>
            <p:blipFill>
              <a:blip r:embed="rId28"/>
              <a:stretch>
                <a:fillRect/>
              </a:stretch>
            </p:blipFill>
            <p:spPr>
              <a:xfrm>
                <a:off x="6676041" y="1676179"/>
                <a:ext cx="3998930" cy="42102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E9DE9AA8-DBE6-3427-D3FC-AB8B77767D85}"/>
                  </a:ext>
                </a:extLst>
              </p14:cNvPr>
              <p14:cNvContentPartPr/>
              <p14:nvPr/>
            </p14:nvContentPartPr>
            <p14:xfrm>
              <a:off x="6046614" y="1917566"/>
              <a:ext cx="1915916" cy="66834"/>
            </p14:xfrm>
          </p:contentPart>
        </mc:Choice>
        <mc:Fallback xmlns="">
          <p:pic>
            <p:nvPicPr>
              <p:cNvPr id="16" name="Ink 15">
                <a:extLst>
                  <a:ext uri="{FF2B5EF4-FFF2-40B4-BE49-F238E27FC236}">
                    <a16:creationId xmlns:a16="http://schemas.microsoft.com/office/drawing/2014/main" id="{E9DE9AA8-DBE6-3427-D3FC-AB8B77767D85}"/>
                  </a:ext>
                </a:extLst>
              </p:cNvPr>
              <p:cNvPicPr/>
              <p:nvPr/>
            </p:nvPicPr>
            <p:blipFill>
              <a:blip r:embed="rId30"/>
              <a:stretch>
                <a:fillRect/>
              </a:stretch>
            </p:blipFill>
            <p:spPr>
              <a:xfrm>
                <a:off x="5956631" y="1737905"/>
                <a:ext cx="2095522" cy="425797"/>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276896"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A: </a:t>
            </a:r>
            <a:endParaRPr lang="en-US">
              <a:solidFill>
                <a:schemeClr val="bg1"/>
              </a:solidFill>
              <a:ea typeface="+mn-lt"/>
              <a:cs typeface="+mn-lt"/>
            </a:endParaRPr>
          </a:p>
          <a:p>
            <a:pPr marL="0" indent="0" algn="ctr">
              <a:lnSpc>
                <a:spcPct val="80000"/>
              </a:lnSpc>
              <a:buNone/>
            </a:pPr>
            <a:r>
              <a:rPr lang="en-US" sz="2500" b="1">
                <a:solidFill>
                  <a:schemeClr val="bg1"/>
                </a:solidFill>
                <a:ea typeface="+mn-lt"/>
                <a:cs typeface="+mn-lt"/>
              </a:rPr>
              <a:t>Air Defense</a:t>
            </a:r>
            <a:endParaRPr lang="en-US">
              <a:solidFill>
                <a:schemeClr val="bg1"/>
              </a:solidFill>
              <a:ea typeface="+mn-lt"/>
              <a:cs typeface="+mn-lt"/>
            </a:endParaRPr>
          </a:p>
          <a:p>
            <a:pPr marL="0" indent="0" algn="ctr">
              <a:lnSpc>
                <a:spcPct val="80000"/>
              </a:lnSpc>
              <a:buNone/>
            </a:pPr>
            <a:r>
              <a:rPr lang="en-US" sz="2500" b="1">
                <a:solidFill>
                  <a:schemeClr val="bg1"/>
                </a:solidFill>
                <a:ea typeface="+mn-lt"/>
                <a:cs typeface="+mn-lt"/>
              </a:rPr>
              <a:t> Artillery</a:t>
            </a:r>
            <a:endParaRPr lang="en-US">
              <a:solidFill>
                <a:schemeClr val="bg1"/>
              </a:solidFill>
              <a:cs typeface="Calibri"/>
            </a:endParaRPr>
          </a:p>
        </p:txBody>
      </p:sp>
      <p:sp>
        <p:nvSpPr>
          <p:cNvPr id="22" name="TextBox 21">
            <a:extLst>
              <a:ext uri="{FF2B5EF4-FFF2-40B4-BE49-F238E27FC236}">
                <a16:creationId xmlns:a16="http://schemas.microsoft.com/office/drawing/2014/main" id="{8807E2FA-5CD8-3938-6EFE-FA59AF770671}"/>
              </a:ext>
            </a:extLst>
          </p:cNvPr>
          <p:cNvSpPr txBox="1"/>
          <p:nvPr/>
        </p:nvSpPr>
        <p:spPr>
          <a:xfrm>
            <a:off x="1983128" y="3722506"/>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2" name="Straight Arrow Connector 31">
            <a:extLst>
              <a:ext uri="{FF2B5EF4-FFF2-40B4-BE49-F238E27FC236}">
                <a16:creationId xmlns:a16="http://schemas.microsoft.com/office/drawing/2014/main" id="{E130401A-869A-3021-40EB-924C02D9A02E}"/>
              </a:ext>
            </a:extLst>
          </p:cNvPr>
          <p:cNvCxnSpPr/>
          <p:nvPr/>
        </p:nvCxnSpPr>
        <p:spPr>
          <a:xfrm flipV="1">
            <a:off x="2741886" y="614857"/>
            <a:ext cx="1958864" cy="31517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V="1">
            <a:off x="2733676" y="3641505"/>
            <a:ext cx="1899742" cy="2942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a:off x="4138448" y="4657397"/>
            <a:ext cx="381000" cy="90651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F5C4A5-C664-AEC9-2D12-D25634B56267}"/>
              </a:ext>
            </a:extLst>
          </p:cNvPr>
          <p:cNvSpPr txBox="1"/>
          <p:nvPr/>
        </p:nvSpPr>
        <p:spPr>
          <a:xfrm>
            <a:off x="2666301" y="4937764"/>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sp>
        <p:nvSpPr>
          <p:cNvPr id="40" name="TextBox 39">
            <a:extLst>
              <a:ext uri="{FF2B5EF4-FFF2-40B4-BE49-F238E27FC236}">
                <a16:creationId xmlns:a16="http://schemas.microsoft.com/office/drawing/2014/main" id="{0B0A3396-153D-AB6E-4937-8DB8B491F6B3}"/>
              </a:ext>
            </a:extLst>
          </p:cNvPr>
          <p:cNvSpPr txBox="1"/>
          <p:nvPr/>
        </p:nvSpPr>
        <p:spPr>
          <a:xfrm>
            <a:off x="10345421" y="2671471"/>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mc:AlternateContent xmlns:mc="http://schemas.openxmlformats.org/markup-compatibility/2006" xmlns:p14="http://schemas.microsoft.com/office/powerpoint/2010/main">
        <mc:Choice Requires="p14">
          <p:contentPart p14:bwMode="auto" r:id="rId31">
            <p14:nvContentPartPr>
              <p14:cNvPr id="41" name="Ink 40">
                <a:extLst>
                  <a:ext uri="{FF2B5EF4-FFF2-40B4-BE49-F238E27FC236}">
                    <a16:creationId xmlns:a16="http://schemas.microsoft.com/office/drawing/2014/main" id="{9AB28E59-A030-1D42-690B-802C38746D32}"/>
                  </a:ext>
                </a:extLst>
              </p14:cNvPr>
              <p14:cNvContentPartPr/>
              <p14:nvPr/>
            </p14:nvContentPartPr>
            <p14:xfrm>
              <a:off x="4862657" y="5044965"/>
              <a:ext cx="495891" cy="74923"/>
            </p14:xfrm>
          </p:contentPart>
        </mc:Choice>
        <mc:Fallback xmlns="">
          <p:pic>
            <p:nvPicPr>
              <p:cNvPr id="41" name="Ink 40">
                <a:extLst>
                  <a:ext uri="{FF2B5EF4-FFF2-40B4-BE49-F238E27FC236}">
                    <a16:creationId xmlns:a16="http://schemas.microsoft.com/office/drawing/2014/main" id="{9AB28E59-A030-1D42-690B-802C38746D32}"/>
                  </a:ext>
                </a:extLst>
              </p:cNvPr>
              <p:cNvPicPr/>
              <p:nvPr/>
            </p:nvPicPr>
            <p:blipFill>
              <a:blip r:embed="rId32"/>
              <a:stretch>
                <a:fillRect/>
              </a:stretch>
            </p:blipFill>
            <p:spPr>
              <a:xfrm>
                <a:off x="4808717" y="4937420"/>
                <a:ext cx="603412" cy="28965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Ink 42">
                <a:extLst>
                  <a:ext uri="{FF2B5EF4-FFF2-40B4-BE49-F238E27FC236}">
                    <a16:creationId xmlns:a16="http://schemas.microsoft.com/office/drawing/2014/main" id="{7889349A-5C56-8665-2F4B-57C6C6E616F2}"/>
                  </a:ext>
                </a:extLst>
              </p14:cNvPr>
              <p14:cNvContentPartPr/>
              <p14:nvPr/>
            </p14:nvContentPartPr>
            <p14:xfrm>
              <a:off x="4759689" y="5401455"/>
              <a:ext cx="615263" cy="117066"/>
            </p14:xfrm>
          </p:contentPart>
        </mc:Choice>
        <mc:Fallback xmlns="">
          <p:pic>
            <p:nvPicPr>
              <p:cNvPr id="43" name="Ink 42">
                <a:extLst>
                  <a:ext uri="{FF2B5EF4-FFF2-40B4-BE49-F238E27FC236}">
                    <a16:creationId xmlns:a16="http://schemas.microsoft.com/office/drawing/2014/main" id="{7889349A-5C56-8665-2F4B-57C6C6E616F2}"/>
                  </a:ext>
                </a:extLst>
              </p:cNvPr>
              <p:cNvPicPr/>
              <p:nvPr/>
            </p:nvPicPr>
            <p:blipFill>
              <a:blip r:embed="rId34"/>
              <a:stretch>
                <a:fillRect/>
              </a:stretch>
            </p:blipFill>
            <p:spPr>
              <a:xfrm>
                <a:off x="4669738" y="5221906"/>
                <a:ext cx="794805" cy="47580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EB9FD049-0753-6CB4-88F0-9A01E80A1810}"/>
                  </a:ext>
                </a:extLst>
              </p14:cNvPr>
              <p14:cNvContentPartPr/>
              <p14:nvPr/>
            </p14:nvContentPartPr>
            <p14:xfrm>
              <a:off x="4795344" y="4767698"/>
              <a:ext cx="801915" cy="134728"/>
            </p14:xfrm>
          </p:contentPart>
        </mc:Choice>
        <mc:Fallback xmlns="">
          <p:pic>
            <p:nvPicPr>
              <p:cNvPr id="44" name="Ink 43">
                <a:extLst>
                  <a:ext uri="{FF2B5EF4-FFF2-40B4-BE49-F238E27FC236}">
                    <a16:creationId xmlns:a16="http://schemas.microsoft.com/office/drawing/2014/main" id="{EB9FD049-0753-6CB4-88F0-9A01E80A1810}"/>
                  </a:ext>
                </a:extLst>
              </p:cNvPr>
              <p:cNvPicPr/>
              <p:nvPr/>
            </p:nvPicPr>
            <p:blipFill>
              <a:blip r:embed="rId36"/>
              <a:stretch>
                <a:fillRect/>
              </a:stretch>
            </p:blipFill>
            <p:spPr>
              <a:xfrm>
                <a:off x="4705363" y="4588061"/>
                <a:ext cx="981518" cy="49364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xmlns="">
          <p:pic>
            <p:nvPicPr>
              <p:cNvPr id="45" name="Ink 44">
                <a:extLst>
                  <a:ext uri="{FF2B5EF4-FFF2-40B4-BE49-F238E27FC236}">
                    <a16:creationId xmlns:a16="http://schemas.microsoft.com/office/drawing/2014/main" id="{15E7BC14-F1D6-E043-C8DC-BF622F667794}"/>
                  </a:ext>
                </a:extLst>
              </p:cNvPr>
              <p:cNvPicPr/>
              <p:nvPr/>
            </p:nvPicPr>
            <p:blipFill>
              <a:blip r:embed="rId38"/>
              <a:stretch>
                <a:fillRect/>
              </a:stretch>
            </p:blipFill>
            <p:spPr>
              <a:xfrm>
                <a:off x="8410276" y="848989"/>
                <a:ext cx="1308452" cy="364897"/>
              </a:xfrm>
              <a:prstGeom prst="rect">
                <a:avLst/>
              </a:prstGeom>
            </p:spPr>
          </p:pic>
        </mc:Fallback>
      </mc:AlternateContent>
      <p:cxnSp>
        <p:nvCxnSpPr>
          <p:cNvPr id="51" name="Straight Arrow Connector 50">
            <a:extLst>
              <a:ext uri="{FF2B5EF4-FFF2-40B4-BE49-F238E27FC236}">
                <a16:creationId xmlns:a16="http://schemas.microsoft.com/office/drawing/2014/main" id="{0AD75B52-280B-6CCC-D6CC-EBE288E9CB16}"/>
              </a:ext>
            </a:extLst>
          </p:cNvPr>
          <p:cNvCxnSpPr/>
          <p:nvPr/>
        </p:nvCxnSpPr>
        <p:spPr>
          <a:xfrm flipH="1" flipV="1">
            <a:off x="10266308" y="1949999"/>
            <a:ext cx="465082" cy="6687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3B4ECD-0BF5-40BC-10E3-C84C4CBE7DA6}"/>
              </a:ext>
            </a:extLst>
          </p:cNvPr>
          <p:cNvCxnSpPr>
            <a:cxnSpLocks/>
          </p:cNvCxnSpPr>
          <p:nvPr/>
        </p:nvCxnSpPr>
        <p:spPr>
          <a:xfrm flipH="1" flipV="1">
            <a:off x="10207187" y="1076328"/>
            <a:ext cx="537342" cy="15818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3684490" y="2724024"/>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cxnSp>
        <p:nvCxnSpPr>
          <p:cNvPr id="54" name="Straight Arrow Connector 53">
            <a:extLst>
              <a:ext uri="{FF2B5EF4-FFF2-40B4-BE49-F238E27FC236}">
                <a16:creationId xmlns:a16="http://schemas.microsoft.com/office/drawing/2014/main" id="{66635EDE-350D-9985-F38A-768459A67F09}"/>
              </a:ext>
            </a:extLst>
          </p:cNvPr>
          <p:cNvCxnSpPr>
            <a:cxnSpLocks/>
          </p:cNvCxnSpPr>
          <p:nvPr/>
        </p:nvCxnSpPr>
        <p:spPr>
          <a:xfrm flipV="1">
            <a:off x="3988348" y="1053333"/>
            <a:ext cx="717329" cy="170004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EF66C8-17F4-BD94-B301-79CE3CF4E799}"/>
              </a:ext>
            </a:extLst>
          </p:cNvPr>
          <p:cNvCxnSpPr>
            <a:cxnSpLocks/>
          </p:cNvCxnSpPr>
          <p:nvPr/>
        </p:nvCxnSpPr>
        <p:spPr>
          <a:xfrm flipV="1">
            <a:off x="3975211" y="1841610"/>
            <a:ext cx="677915" cy="9183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0B6F0AC-BD5A-E5EC-4731-556B7290098D}"/>
              </a:ext>
            </a:extLst>
          </p:cNvPr>
          <p:cNvSpPr txBox="1"/>
          <p:nvPr/>
        </p:nvSpPr>
        <p:spPr>
          <a:xfrm>
            <a:off x="4012938" y="4090369"/>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spTree>
    <p:extLst>
      <p:ext uri="{BB962C8B-B14F-4D97-AF65-F5344CB8AC3E}">
        <p14:creationId xmlns:p14="http://schemas.microsoft.com/office/powerpoint/2010/main" val="241480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xmlns="">
          <p:pic>
            <p:nvPicPr>
              <p:cNvPr id="23" name="Ink 22">
                <a:extLst>
                  <a:ext uri="{FF2B5EF4-FFF2-40B4-BE49-F238E27FC236}">
                    <a16:creationId xmlns:a16="http://schemas.microsoft.com/office/drawing/2014/main" id="{B78C554A-0B46-CA23-CEEB-EE2C742A76C7}"/>
                  </a:ext>
                </a:extLst>
              </p:cNvPr>
              <p:cNvPicPr/>
              <p:nvPr/>
            </p:nvPicPr>
            <p:blipFill>
              <a:blip r:embed="rId5"/>
              <a:stretch>
                <a:fillRect/>
              </a:stretch>
            </p:blipFill>
            <p:spPr>
              <a:xfrm>
                <a:off x="4705386" y="441586"/>
                <a:ext cx="1584351" cy="394238"/>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192230"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B: </a:t>
            </a:r>
            <a:r>
              <a:rPr lang="en-US" sz="2500" b="1">
                <a:solidFill>
                  <a:schemeClr val="bg1"/>
                </a:solidFill>
                <a:ea typeface="+mn-lt"/>
                <a:cs typeface="+mn-lt"/>
              </a:rPr>
              <a:t>Cyber Branch</a:t>
            </a:r>
            <a:endParaRPr lang="en-US" sz="2500">
              <a:solidFill>
                <a:schemeClr val="bg1"/>
              </a:solidFill>
              <a:ea typeface="+mn-lt"/>
              <a:cs typeface="+mn-lt"/>
            </a:endParaRPr>
          </a:p>
          <a:p>
            <a:pPr marL="0" indent="0" algn="ctr">
              <a:lnSpc>
                <a:spcPct val="80000"/>
              </a:lnSpc>
              <a:buNone/>
            </a:pPr>
            <a:endParaRPr lang="en-US" sz="2500" b="1">
              <a:solidFill>
                <a:schemeClr val="bg1"/>
              </a:solidFill>
              <a:latin typeface="Calibri"/>
              <a:ea typeface="Calibri Light"/>
              <a:cs typeface="Calibri Light"/>
            </a:endParaRPr>
          </a:p>
        </p:txBody>
      </p:sp>
      <p:sp>
        <p:nvSpPr>
          <p:cNvPr id="22" name="TextBox 21">
            <a:extLst>
              <a:ext uri="{FF2B5EF4-FFF2-40B4-BE49-F238E27FC236}">
                <a16:creationId xmlns:a16="http://schemas.microsoft.com/office/drawing/2014/main" id="{8807E2FA-5CD8-3938-6EFE-FA59AF770671}"/>
              </a:ext>
            </a:extLst>
          </p:cNvPr>
          <p:cNvSpPr txBox="1"/>
          <p:nvPr/>
        </p:nvSpPr>
        <p:spPr>
          <a:xfrm>
            <a:off x="1983128" y="3722506"/>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2" name="Straight Arrow Connector 31">
            <a:extLst>
              <a:ext uri="{FF2B5EF4-FFF2-40B4-BE49-F238E27FC236}">
                <a16:creationId xmlns:a16="http://schemas.microsoft.com/office/drawing/2014/main" id="{E130401A-869A-3021-40EB-924C02D9A02E}"/>
              </a:ext>
            </a:extLst>
          </p:cNvPr>
          <p:cNvCxnSpPr/>
          <p:nvPr/>
        </p:nvCxnSpPr>
        <p:spPr>
          <a:xfrm flipV="1">
            <a:off x="2730843" y="797074"/>
            <a:ext cx="2041690" cy="29640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V="1">
            <a:off x="2739429" y="2779193"/>
            <a:ext cx="2042156" cy="10243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flipH="1">
            <a:off x="10460841" y="1073788"/>
            <a:ext cx="303694" cy="72982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F5C4A5-C664-AEC9-2D12-D25634B56267}"/>
              </a:ext>
            </a:extLst>
          </p:cNvPr>
          <p:cNvSpPr txBox="1"/>
          <p:nvPr/>
        </p:nvSpPr>
        <p:spPr>
          <a:xfrm>
            <a:off x="3041779" y="4291720"/>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sp>
        <p:nvSpPr>
          <p:cNvPr id="40" name="TextBox 39">
            <a:extLst>
              <a:ext uri="{FF2B5EF4-FFF2-40B4-BE49-F238E27FC236}">
                <a16:creationId xmlns:a16="http://schemas.microsoft.com/office/drawing/2014/main" id="{0B0A3396-153D-AB6E-4937-8DB8B491F6B3}"/>
              </a:ext>
            </a:extLst>
          </p:cNvPr>
          <p:cNvSpPr txBox="1"/>
          <p:nvPr/>
        </p:nvSpPr>
        <p:spPr>
          <a:xfrm>
            <a:off x="3792956" y="2215237"/>
            <a:ext cx="835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xmlns="">
          <p:pic>
            <p:nvPicPr>
              <p:cNvPr id="45" name="Ink 44">
                <a:extLst>
                  <a:ext uri="{FF2B5EF4-FFF2-40B4-BE49-F238E27FC236}">
                    <a16:creationId xmlns:a16="http://schemas.microsoft.com/office/drawing/2014/main" id="{15E7BC14-F1D6-E043-C8DC-BF622F667794}"/>
                  </a:ext>
                </a:extLst>
              </p:cNvPr>
              <p:cNvPicPr/>
              <p:nvPr/>
            </p:nvPicPr>
            <p:blipFill>
              <a:blip r:embed="rId7"/>
              <a:stretch>
                <a:fillRect/>
              </a:stretch>
            </p:blipFill>
            <p:spPr>
              <a:xfrm>
                <a:off x="8410276" y="848989"/>
                <a:ext cx="1308452" cy="364897"/>
              </a:xfrm>
              <a:prstGeom prst="rect">
                <a:avLst/>
              </a:prstGeom>
            </p:spPr>
          </p:pic>
        </mc:Fallback>
      </mc:AlternateContent>
      <p:cxnSp>
        <p:nvCxnSpPr>
          <p:cNvPr id="51" name="Straight Arrow Connector 50">
            <a:extLst>
              <a:ext uri="{FF2B5EF4-FFF2-40B4-BE49-F238E27FC236}">
                <a16:creationId xmlns:a16="http://schemas.microsoft.com/office/drawing/2014/main" id="{0AD75B52-280B-6CCC-D6CC-EBE288E9CB16}"/>
              </a:ext>
            </a:extLst>
          </p:cNvPr>
          <p:cNvCxnSpPr/>
          <p:nvPr/>
        </p:nvCxnSpPr>
        <p:spPr>
          <a:xfrm>
            <a:off x="4146438" y="2567865"/>
            <a:ext cx="641797" cy="1353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10757837" y="1255242"/>
            <a:ext cx="14479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cxnSp>
        <p:nvCxnSpPr>
          <p:cNvPr id="55" name="Straight Arrow Connector 54">
            <a:extLst>
              <a:ext uri="{FF2B5EF4-FFF2-40B4-BE49-F238E27FC236}">
                <a16:creationId xmlns:a16="http://schemas.microsoft.com/office/drawing/2014/main" id="{43EF66C8-17F4-BD94-B301-79CE3CF4E799}"/>
              </a:ext>
            </a:extLst>
          </p:cNvPr>
          <p:cNvCxnSpPr>
            <a:cxnSpLocks/>
          </p:cNvCxnSpPr>
          <p:nvPr/>
        </p:nvCxnSpPr>
        <p:spPr>
          <a:xfrm flipV="1">
            <a:off x="4096690" y="958132"/>
            <a:ext cx="700001" cy="12772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A picture containing text, screenshot, font, number&#10;&#10;Description automatically generated">
            <a:extLst>
              <a:ext uri="{FF2B5EF4-FFF2-40B4-BE49-F238E27FC236}">
                <a16:creationId xmlns:a16="http://schemas.microsoft.com/office/drawing/2014/main" id="{0C7B4D2B-3B93-7322-4022-E6066824D9F7}"/>
              </a:ext>
            </a:extLst>
          </p:cNvPr>
          <p:cNvPicPr>
            <a:picLocks noChangeAspect="1"/>
          </p:cNvPicPr>
          <p:nvPr/>
        </p:nvPicPr>
        <p:blipFill>
          <a:blip r:embed="rId8"/>
          <a:stretch>
            <a:fillRect/>
          </a:stretch>
        </p:blipFill>
        <p:spPr>
          <a:xfrm>
            <a:off x="4846108" y="593050"/>
            <a:ext cx="5505450" cy="5142731"/>
          </a:xfrm>
          <a:prstGeom prst="rect">
            <a:avLst/>
          </a:prstGeom>
        </p:spPr>
      </p:pic>
      <p:sp>
        <p:nvSpPr>
          <p:cNvPr id="95" name="Left Brace 94">
            <a:extLst>
              <a:ext uri="{FF2B5EF4-FFF2-40B4-BE49-F238E27FC236}">
                <a16:creationId xmlns:a16="http://schemas.microsoft.com/office/drawing/2014/main" id="{91057867-0F33-55A0-184F-7FE991B4C908}"/>
              </a:ext>
            </a:extLst>
          </p:cNvPr>
          <p:cNvSpPr/>
          <p:nvPr/>
        </p:nvSpPr>
        <p:spPr>
          <a:xfrm>
            <a:off x="4436622" y="3227267"/>
            <a:ext cx="381000" cy="249677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596ADB4-EF75-4CE2-A439-89BE00BACF1A}"/>
                  </a:ext>
                </a:extLst>
              </p14:cNvPr>
              <p14:cNvContentPartPr/>
              <p14:nvPr/>
            </p14:nvContentPartPr>
            <p14:xfrm>
              <a:off x="5450292" y="751494"/>
              <a:ext cx="2198998" cy="24795"/>
            </p14:xfrm>
          </p:contentPart>
        </mc:Choice>
        <mc:Fallback xmlns="">
          <p:pic>
            <p:nvPicPr>
              <p:cNvPr id="8" name="Ink 7">
                <a:extLst>
                  <a:ext uri="{FF2B5EF4-FFF2-40B4-BE49-F238E27FC236}">
                    <a16:creationId xmlns:a16="http://schemas.microsoft.com/office/drawing/2014/main" id="{B596ADB4-EF75-4CE2-A439-89BE00BACF1A}"/>
                  </a:ext>
                </a:extLst>
              </p:cNvPr>
              <p:cNvPicPr/>
              <p:nvPr/>
            </p:nvPicPr>
            <p:blipFill>
              <a:blip r:embed="rId10"/>
              <a:stretch>
                <a:fillRect/>
              </a:stretch>
            </p:blipFill>
            <p:spPr>
              <a:xfrm>
                <a:off x="5432297" y="716073"/>
                <a:ext cx="2234628" cy="9528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E463444F-7512-96DD-D54E-A4671233810D}"/>
                  </a:ext>
                </a:extLst>
              </p14:cNvPr>
              <p14:cNvContentPartPr/>
              <p14:nvPr/>
            </p14:nvContentPartPr>
            <p14:xfrm>
              <a:off x="5013730" y="1143406"/>
              <a:ext cx="1012948" cy="27529"/>
            </p14:xfrm>
          </p:contentPart>
        </mc:Choice>
        <mc:Fallback xmlns="">
          <p:pic>
            <p:nvPicPr>
              <p:cNvPr id="19" name="Ink 18">
                <a:extLst>
                  <a:ext uri="{FF2B5EF4-FFF2-40B4-BE49-F238E27FC236}">
                    <a16:creationId xmlns:a16="http://schemas.microsoft.com/office/drawing/2014/main" id="{E463444F-7512-96DD-D54E-A4671233810D}"/>
                  </a:ext>
                </a:extLst>
              </p:cNvPr>
              <p:cNvPicPr/>
              <p:nvPr/>
            </p:nvPicPr>
            <p:blipFill>
              <a:blip r:embed="rId12"/>
              <a:stretch>
                <a:fillRect/>
              </a:stretch>
            </p:blipFill>
            <p:spPr>
              <a:xfrm>
                <a:off x="4977746" y="1071902"/>
                <a:ext cx="1084556" cy="17017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A9EC35E8-8005-C0DE-64CA-606D5FFD9A6A}"/>
                  </a:ext>
                </a:extLst>
              </p14:cNvPr>
              <p14:cNvContentPartPr/>
              <p14:nvPr/>
            </p14:nvContentPartPr>
            <p14:xfrm>
              <a:off x="4982765" y="1265907"/>
              <a:ext cx="1342478" cy="39056"/>
            </p14:xfrm>
          </p:contentPart>
        </mc:Choice>
        <mc:Fallback xmlns="">
          <p:pic>
            <p:nvPicPr>
              <p:cNvPr id="20" name="Ink 19">
                <a:extLst>
                  <a:ext uri="{FF2B5EF4-FFF2-40B4-BE49-F238E27FC236}">
                    <a16:creationId xmlns:a16="http://schemas.microsoft.com/office/drawing/2014/main" id="{A9EC35E8-8005-C0DE-64CA-606D5FFD9A6A}"/>
                  </a:ext>
                </a:extLst>
              </p:cNvPr>
              <p:cNvPicPr/>
              <p:nvPr/>
            </p:nvPicPr>
            <p:blipFill>
              <a:blip r:embed="rId14"/>
              <a:stretch>
                <a:fillRect/>
              </a:stretch>
            </p:blipFill>
            <p:spPr>
              <a:xfrm>
                <a:off x="4946774" y="1194896"/>
                <a:ext cx="1414101" cy="18072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5311FA22-9123-D191-A72B-C32E4B04FB85}"/>
                  </a:ext>
                </a:extLst>
              </p14:cNvPr>
              <p14:cNvContentPartPr/>
              <p14:nvPr/>
            </p14:nvContentPartPr>
            <p14:xfrm>
              <a:off x="4994960" y="1384432"/>
              <a:ext cx="1422747" cy="39932"/>
            </p14:xfrm>
          </p:contentPart>
        </mc:Choice>
        <mc:Fallback xmlns="">
          <p:pic>
            <p:nvPicPr>
              <p:cNvPr id="24" name="Ink 23">
                <a:extLst>
                  <a:ext uri="{FF2B5EF4-FFF2-40B4-BE49-F238E27FC236}">
                    <a16:creationId xmlns:a16="http://schemas.microsoft.com/office/drawing/2014/main" id="{5311FA22-9123-D191-A72B-C32E4B04FB85}"/>
                  </a:ext>
                </a:extLst>
              </p:cNvPr>
              <p:cNvPicPr/>
              <p:nvPr/>
            </p:nvPicPr>
            <p:blipFill>
              <a:blip r:embed="rId16"/>
              <a:stretch>
                <a:fillRect/>
              </a:stretch>
            </p:blipFill>
            <p:spPr>
              <a:xfrm>
                <a:off x="4958968" y="1313125"/>
                <a:ext cx="1494370" cy="18219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03738FB4-FC63-D2D7-3304-8947E178C5F3}"/>
                  </a:ext>
                </a:extLst>
              </p14:cNvPr>
              <p14:cNvContentPartPr/>
              <p14:nvPr/>
            </p14:nvContentPartPr>
            <p14:xfrm>
              <a:off x="5003146" y="1526211"/>
              <a:ext cx="1309454" cy="16230"/>
            </p14:xfrm>
          </p:contentPart>
        </mc:Choice>
        <mc:Fallback xmlns="">
          <p:pic>
            <p:nvPicPr>
              <p:cNvPr id="49" name="Ink 48">
                <a:extLst>
                  <a:ext uri="{FF2B5EF4-FFF2-40B4-BE49-F238E27FC236}">
                    <a16:creationId xmlns:a16="http://schemas.microsoft.com/office/drawing/2014/main" id="{03738FB4-FC63-D2D7-3304-8947E178C5F3}"/>
                  </a:ext>
                </a:extLst>
              </p:cNvPr>
              <p:cNvPicPr/>
              <p:nvPr/>
            </p:nvPicPr>
            <p:blipFill>
              <a:blip r:embed="rId18"/>
              <a:stretch>
                <a:fillRect/>
              </a:stretch>
            </p:blipFill>
            <p:spPr>
              <a:xfrm>
                <a:off x="4967152" y="1455646"/>
                <a:ext cx="1381082" cy="15700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2" name="Ink 51">
                <a:extLst>
                  <a:ext uri="{FF2B5EF4-FFF2-40B4-BE49-F238E27FC236}">
                    <a16:creationId xmlns:a16="http://schemas.microsoft.com/office/drawing/2014/main" id="{3D730B8E-D7F5-A93F-3D44-786E10A7917C}"/>
                  </a:ext>
                </a:extLst>
              </p14:cNvPr>
              <p14:cNvContentPartPr/>
              <p14:nvPr/>
            </p14:nvContentPartPr>
            <p14:xfrm>
              <a:off x="4997542" y="1635458"/>
              <a:ext cx="1670807" cy="21377"/>
            </p14:xfrm>
          </p:contentPart>
        </mc:Choice>
        <mc:Fallback xmlns="">
          <p:pic>
            <p:nvPicPr>
              <p:cNvPr id="52" name="Ink 51">
                <a:extLst>
                  <a:ext uri="{FF2B5EF4-FFF2-40B4-BE49-F238E27FC236}">
                    <a16:creationId xmlns:a16="http://schemas.microsoft.com/office/drawing/2014/main" id="{3D730B8E-D7F5-A93F-3D44-786E10A7917C}"/>
                  </a:ext>
                </a:extLst>
              </p:cNvPr>
              <p:cNvPicPr/>
              <p:nvPr/>
            </p:nvPicPr>
            <p:blipFill>
              <a:blip r:embed="rId20"/>
              <a:stretch>
                <a:fillRect/>
              </a:stretch>
            </p:blipFill>
            <p:spPr>
              <a:xfrm>
                <a:off x="4961549" y="1564201"/>
                <a:ext cx="1742434" cy="16353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188372A5-F9B0-072D-4E52-5C6871DDFD2B}"/>
                  </a:ext>
                </a:extLst>
              </p14:cNvPr>
              <p14:cNvContentPartPr/>
              <p14:nvPr/>
            </p14:nvContentPartPr>
            <p14:xfrm>
              <a:off x="4995871" y="1754063"/>
              <a:ext cx="987032" cy="10583"/>
            </p14:xfrm>
          </p:contentPart>
        </mc:Choice>
        <mc:Fallback xmlns="">
          <p:pic>
            <p:nvPicPr>
              <p:cNvPr id="54" name="Ink 53">
                <a:extLst>
                  <a:ext uri="{FF2B5EF4-FFF2-40B4-BE49-F238E27FC236}">
                    <a16:creationId xmlns:a16="http://schemas.microsoft.com/office/drawing/2014/main" id="{188372A5-F9B0-072D-4E52-5C6871DDFD2B}"/>
                  </a:ext>
                </a:extLst>
              </p:cNvPr>
              <p:cNvPicPr/>
              <p:nvPr/>
            </p:nvPicPr>
            <p:blipFill>
              <a:blip r:embed="rId22"/>
              <a:stretch>
                <a:fillRect/>
              </a:stretch>
            </p:blipFill>
            <p:spPr>
              <a:xfrm>
                <a:off x="4959887" y="1518885"/>
                <a:ext cx="1058639" cy="47976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2" name="Ink 91">
                <a:extLst>
                  <a:ext uri="{FF2B5EF4-FFF2-40B4-BE49-F238E27FC236}">
                    <a16:creationId xmlns:a16="http://schemas.microsoft.com/office/drawing/2014/main" id="{1CAD04E0-A2E3-C50A-204B-75DC692DABA4}"/>
                  </a:ext>
                </a:extLst>
              </p14:cNvPr>
              <p14:cNvContentPartPr/>
              <p14:nvPr/>
            </p14:nvContentPartPr>
            <p14:xfrm>
              <a:off x="6859488" y="1133615"/>
              <a:ext cx="1109790" cy="53148"/>
            </p14:xfrm>
          </p:contentPart>
        </mc:Choice>
        <mc:Fallback xmlns="">
          <p:pic>
            <p:nvPicPr>
              <p:cNvPr id="92" name="Ink 91">
                <a:extLst>
                  <a:ext uri="{FF2B5EF4-FFF2-40B4-BE49-F238E27FC236}">
                    <a16:creationId xmlns:a16="http://schemas.microsoft.com/office/drawing/2014/main" id="{1CAD04E0-A2E3-C50A-204B-75DC692DABA4}"/>
                  </a:ext>
                </a:extLst>
              </p:cNvPr>
              <p:cNvPicPr/>
              <p:nvPr/>
            </p:nvPicPr>
            <p:blipFill>
              <a:blip r:embed="rId24"/>
              <a:stretch>
                <a:fillRect/>
              </a:stretch>
            </p:blipFill>
            <p:spPr>
              <a:xfrm>
                <a:off x="6823503" y="1062275"/>
                <a:ext cx="1181401" cy="19547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E26B4C10-32BC-678A-A988-097414364B54}"/>
                  </a:ext>
                </a:extLst>
              </p14:cNvPr>
              <p14:cNvContentPartPr/>
              <p14:nvPr/>
            </p14:nvContentPartPr>
            <p14:xfrm>
              <a:off x="6933943" y="1145438"/>
              <a:ext cx="966575" cy="13711"/>
            </p14:xfrm>
          </p:contentPart>
        </mc:Choice>
        <mc:Fallback xmlns="">
          <p:pic>
            <p:nvPicPr>
              <p:cNvPr id="93" name="Ink 92">
                <a:extLst>
                  <a:ext uri="{FF2B5EF4-FFF2-40B4-BE49-F238E27FC236}">
                    <a16:creationId xmlns:a16="http://schemas.microsoft.com/office/drawing/2014/main" id="{E26B4C10-32BC-678A-A988-097414364B54}"/>
                  </a:ext>
                </a:extLst>
              </p:cNvPr>
              <p:cNvPicPr/>
              <p:nvPr/>
            </p:nvPicPr>
            <p:blipFill>
              <a:blip r:embed="rId26"/>
              <a:stretch>
                <a:fillRect/>
              </a:stretch>
            </p:blipFill>
            <p:spPr>
              <a:xfrm>
                <a:off x="6897957" y="1075125"/>
                <a:ext cx="1038186" cy="15398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4" name="Ink 93">
                <a:extLst>
                  <a:ext uri="{FF2B5EF4-FFF2-40B4-BE49-F238E27FC236}">
                    <a16:creationId xmlns:a16="http://schemas.microsoft.com/office/drawing/2014/main" id="{047A4DB5-FDC4-1E91-6BC0-E1021CCAC637}"/>
                  </a:ext>
                </a:extLst>
              </p14:cNvPr>
              <p14:cNvContentPartPr/>
              <p14:nvPr/>
            </p14:nvContentPartPr>
            <p14:xfrm>
              <a:off x="6868128" y="1249287"/>
              <a:ext cx="1437138" cy="29111"/>
            </p14:xfrm>
          </p:contentPart>
        </mc:Choice>
        <mc:Fallback xmlns="">
          <p:pic>
            <p:nvPicPr>
              <p:cNvPr id="94" name="Ink 93">
                <a:extLst>
                  <a:ext uri="{FF2B5EF4-FFF2-40B4-BE49-F238E27FC236}">
                    <a16:creationId xmlns:a16="http://schemas.microsoft.com/office/drawing/2014/main" id="{047A4DB5-FDC4-1E91-6BC0-E1021CCAC637}"/>
                  </a:ext>
                </a:extLst>
              </p:cNvPr>
              <p:cNvPicPr/>
              <p:nvPr/>
            </p:nvPicPr>
            <p:blipFill>
              <a:blip r:embed="rId28"/>
              <a:stretch>
                <a:fillRect/>
              </a:stretch>
            </p:blipFill>
            <p:spPr>
              <a:xfrm>
                <a:off x="6832137" y="1177408"/>
                <a:ext cx="1508761" cy="17251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8BDB0F29-6A06-F42E-45A0-B45FB0DF6D5C}"/>
                  </a:ext>
                </a:extLst>
              </p14:cNvPr>
              <p14:cNvContentPartPr/>
              <p14:nvPr/>
            </p14:nvContentPartPr>
            <p14:xfrm>
              <a:off x="8598811" y="1162515"/>
              <a:ext cx="1104173" cy="17727"/>
            </p14:xfrm>
          </p:contentPart>
        </mc:Choice>
        <mc:Fallback xmlns="">
          <p:pic>
            <p:nvPicPr>
              <p:cNvPr id="97" name="Ink 96">
                <a:extLst>
                  <a:ext uri="{FF2B5EF4-FFF2-40B4-BE49-F238E27FC236}">
                    <a16:creationId xmlns:a16="http://schemas.microsoft.com/office/drawing/2014/main" id="{8BDB0F29-6A06-F42E-45A0-B45FB0DF6D5C}"/>
                  </a:ext>
                </a:extLst>
              </p:cNvPr>
              <p:cNvPicPr/>
              <p:nvPr/>
            </p:nvPicPr>
            <p:blipFill>
              <a:blip r:embed="rId30"/>
              <a:stretch>
                <a:fillRect/>
              </a:stretch>
            </p:blipFill>
            <p:spPr>
              <a:xfrm>
                <a:off x="8562821" y="1091607"/>
                <a:ext cx="1175793" cy="1591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8" name="Ink 97">
                <a:extLst>
                  <a:ext uri="{FF2B5EF4-FFF2-40B4-BE49-F238E27FC236}">
                    <a16:creationId xmlns:a16="http://schemas.microsoft.com/office/drawing/2014/main" id="{EAB18CB1-28A7-3DA8-1C5A-CF56E697B5A0}"/>
                  </a:ext>
                </a:extLst>
              </p14:cNvPr>
              <p14:cNvContentPartPr/>
              <p14:nvPr/>
            </p14:nvContentPartPr>
            <p14:xfrm>
              <a:off x="8615205" y="1279880"/>
              <a:ext cx="1236117" cy="23919"/>
            </p14:xfrm>
          </p:contentPart>
        </mc:Choice>
        <mc:Fallback xmlns="">
          <p:pic>
            <p:nvPicPr>
              <p:cNvPr id="98" name="Ink 97">
                <a:extLst>
                  <a:ext uri="{FF2B5EF4-FFF2-40B4-BE49-F238E27FC236}">
                    <a16:creationId xmlns:a16="http://schemas.microsoft.com/office/drawing/2014/main" id="{EAB18CB1-28A7-3DA8-1C5A-CF56E697B5A0}"/>
                  </a:ext>
                </a:extLst>
              </p:cNvPr>
              <p:cNvPicPr/>
              <p:nvPr/>
            </p:nvPicPr>
            <p:blipFill>
              <a:blip r:embed="rId32"/>
              <a:stretch>
                <a:fillRect/>
              </a:stretch>
            </p:blipFill>
            <p:spPr>
              <a:xfrm>
                <a:off x="8579209" y="1208480"/>
                <a:ext cx="1307750" cy="16636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9" name="Ink 98">
                <a:extLst>
                  <a:ext uri="{FF2B5EF4-FFF2-40B4-BE49-F238E27FC236}">
                    <a16:creationId xmlns:a16="http://schemas.microsoft.com/office/drawing/2014/main" id="{3AD9550D-0FC9-F8B3-0D75-F13AD9F904F3}"/>
                  </a:ext>
                </a:extLst>
              </p14:cNvPr>
              <p14:cNvContentPartPr/>
              <p14:nvPr/>
            </p14:nvContentPartPr>
            <p14:xfrm>
              <a:off x="8598048" y="1412833"/>
              <a:ext cx="847545" cy="35654"/>
            </p14:xfrm>
          </p:contentPart>
        </mc:Choice>
        <mc:Fallback xmlns="">
          <p:pic>
            <p:nvPicPr>
              <p:cNvPr id="99" name="Ink 98">
                <a:extLst>
                  <a:ext uri="{FF2B5EF4-FFF2-40B4-BE49-F238E27FC236}">
                    <a16:creationId xmlns:a16="http://schemas.microsoft.com/office/drawing/2014/main" id="{3AD9550D-0FC9-F8B3-0D75-F13AD9F904F3}"/>
                  </a:ext>
                </a:extLst>
              </p:cNvPr>
              <p:cNvPicPr/>
              <p:nvPr/>
            </p:nvPicPr>
            <p:blipFill>
              <a:blip r:embed="rId34"/>
              <a:stretch>
                <a:fillRect/>
              </a:stretch>
            </p:blipFill>
            <p:spPr>
              <a:xfrm>
                <a:off x="8562059" y="1341525"/>
                <a:ext cx="919163" cy="17791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1" name="Ink 100">
                <a:extLst>
                  <a:ext uri="{FF2B5EF4-FFF2-40B4-BE49-F238E27FC236}">
                    <a16:creationId xmlns:a16="http://schemas.microsoft.com/office/drawing/2014/main" id="{A4806D6A-7DCF-2520-0B32-06EDAA004F94}"/>
                  </a:ext>
                </a:extLst>
              </p14:cNvPr>
              <p14:cNvContentPartPr/>
              <p14:nvPr/>
            </p14:nvContentPartPr>
            <p14:xfrm>
              <a:off x="8622440" y="1134634"/>
              <a:ext cx="1064278" cy="49003"/>
            </p14:xfrm>
          </p:contentPart>
        </mc:Choice>
        <mc:Fallback xmlns="">
          <p:pic>
            <p:nvPicPr>
              <p:cNvPr id="101" name="Ink 100">
                <a:extLst>
                  <a:ext uri="{FF2B5EF4-FFF2-40B4-BE49-F238E27FC236}">
                    <a16:creationId xmlns:a16="http://schemas.microsoft.com/office/drawing/2014/main" id="{A4806D6A-7DCF-2520-0B32-06EDAA004F94}"/>
                  </a:ext>
                </a:extLst>
              </p:cNvPr>
              <p:cNvPicPr/>
              <p:nvPr/>
            </p:nvPicPr>
            <p:blipFill>
              <a:blip r:embed="rId36"/>
              <a:stretch>
                <a:fillRect/>
              </a:stretch>
            </p:blipFill>
            <p:spPr>
              <a:xfrm>
                <a:off x="8586448" y="1063097"/>
                <a:ext cx="1135902" cy="191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2" name="Ink 101">
                <a:extLst>
                  <a:ext uri="{FF2B5EF4-FFF2-40B4-BE49-F238E27FC236}">
                    <a16:creationId xmlns:a16="http://schemas.microsoft.com/office/drawing/2014/main" id="{D9224547-C1D9-041F-1F86-7BEB0B56FBE4}"/>
                  </a:ext>
                </a:extLst>
              </p14:cNvPr>
              <p14:cNvContentPartPr/>
              <p14:nvPr/>
            </p14:nvContentPartPr>
            <p14:xfrm>
              <a:off x="9004887" y="1339163"/>
              <a:ext cx="448822" cy="10583"/>
            </p14:xfrm>
          </p:contentPart>
        </mc:Choice>
        <mc:Fallback xmlns="">
          <p:pic>
            <p:nvPicPr>
              <p:cNvPr id="102" name="Ink 101">
                <a:extLst>
                  <a:ext uri="{FF2B5EF4-FFF2-40B4-BE49-F238E27FC236}">
                    <a16:creationId xmlns:a16="http://schemas.microsoft.com/office/drawing/2014/main" id="{D9224547-C1D9-041F-1F86-7BEB0B56FBE4}"/>
                  </a:ext>
                </a:extLst>
              </p:cNvPr>
              <p:cNvPicPr/>
              <p:nvPr/>
            </p:nvPicPr>
            <p:blipFill>
              <a:blip r:embed="rId38"/>
              <a:stretch>
                <a:fillRect/>
              </a:stretch>
            </p:blipFill>
            <p:spPr>
              <a:xfrm>
                <a:off x="8968924" y="1036792"/>
                <a:ext cx="520389" cy="613814"/>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4" name="Ink 103">
                <a:extLst>
                  <a:ext uri="{FF2B5EF4-FFF2-40B4-BE49-F238E27FC236}">
                    <a16:creationId xmlns:a16="http://schemas.microsoft.com/office/drawing/2014/main" id="{76311F62-146E-B107-2231-9ECD1C42890B}"/>
                  </a:ext>
                </a:extLst>
              </p14:cNvPr>
              <p14:cNvContentPartPr/>
              <p14:nvPr/>
            </p14:nvContentPartPr>
            <p14:xfrm>
              <a:off x="8643069" y="1155389"/>
              <a:ext cx="288123" cy="16590"/>
            </p14:xfrm>
          </p:contentPart>
        </mc:Choice>
        <mc:Fallback xmlns="">
          <p:pic>
            <p:nvPicPr>
              <p:cNvPr id="104" name="Ink 103">
                <a:extLst>
                  <a:ext uri="{FF2B5EF4-FFF2-40B4-BE49-F238E27FC236}">
                    <a16:creationId xmlns:a16="http://schemas.microsoft.com/office/drawing/2014/main" id="{76311F62-146E-B107-2231-9ECD1C42890B}"/>
                  </a:ext>
                </a:extLst>
              </p:cNvPr>
              <p:cNvPicPr/>
              <p:nvPr/>
            </p:nvPicPr>
            <p:blipFill>
              <a:blip r:embed="rId40"/>
              <a:stretch>
                <a:fillRect/>
              </a:stretch>
            </p:blipFill>
            <p:spPr>
              <a:xfrm>
                <a:off x="8607143" y="1084793"/>
                <a:ext cx="359615" cy="15742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5" name="Ink 104">
                <a:extLst>
                  <a:ext uri="{FF2B5EF4-FFF2-40B4-BE49-F238E27FC236}">
                    <a16:creationId xmlns:a16="http://schemas.microsoft.com/office/drawing/2014/main" id="{BC6D2A81-372C-DF3B-5D35-FE807463AAF1}"/>
                  </a:ext>
                </a:extLst>
              </p14:cNvPr>
              <p14:cNvContentPartPr/>
              <p14:nvPr/>
            </p14:nvContentPartPr>
            <p14:xfrm>
              <a:off x="8639886" y="1125471"/>
              <a:ext cx="157492" cy="10583"/>
            </p14:xfrm>
          </p:contentPart>
        </mc:Choice>
        <mc:Fallback xmlns="">
          <p:pic>
            <p:nvPicPr>
              <p:cNvPr id="105" name="Ink 104">
                <a:extLst>
                  <a:ext uri="{FF2B5EF4-FFF2-40B4-BE49-F238E27FC236}">
                    <a16:creationId xmlns:a16="http://schemas.microsoft.com/office/drawing/2014/main" id="{BC6D2A81-372C-DF3B-5D35-FE807463AAF1}"/>
                  </a:ext>
                </a:extLst>
              </p:cNvPr>
              <p:cNvPicPr/>
              <p:nvPr/>
            </p:nvPicPr>
            <p:blipFill>
              <a:blip r:embed="rId42"/>
              <a:stretch>
                <a:fillRect/>
              </a:stretch>
            </p:blipFill>
            <p:spPr>
              <a:xfrm>
                <a:off x="8604011" y="-991129"/>
                <a:ext cx="228884"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7" name="Ink 106">
                <a:extLst>
                  <a:ext uri="{FF2B5EF4-FFF2-40B4-BE49-F238E27FC236}">
                    <a16:creationId xmlns:a16="http://schemas.microsoft.com/office/drawing/2014/main" id="{456000F2-28D8-E887-0F85-46ABA550B471}"/>
                  </a:ext>
                </a:extLst>
              </p14:cNvPr>
              <p14:cNvContentPartPr/>
              <p14:nvPr/>
            </p14:nvContentPartPr>
            <p14:xfrm>
              <a:off x="4997400" y="3063066"/>
              <a:ext cx="1781035" cy="58233"/>
            </p14:xfrm>
          </p:contentPart>
        </mc:Choice>
        <mc:Fallback xmlns="">
          <p:pic>
            <p:nvPicPr>
              <p:cNvPr id="107" name="Ink 106">
                <a:extLst>
                  <a:ext uri="{FF2B5EF4-FFF2-40B4-BE49-F238E27FC236}">
                    <a16:creationId xmlns:a16="http://schemas.microsoft.com/office/drawing/2014/main" id="{456000F2-28D8-E887-0F85-46ABA550B471}"/>
                  </a:ext>
                </a:extLst>
              </p:cNvPr>
              <p:cNvPicPr/>
              <p:nvPr/>
            </p:nvPicPr>
            <p:blipFill>
              <a:blip r:embed="rId44"/>
              <a:stretch>
                <a:fillRect/>
              </a:stretch>
            </p:blipFill>
            <p:spPr>
              <a:xfrm>
                <a:off x="4961412" y="2991614"/>
                <a:ext cx="1852651" cy="20077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8" name="Ink 107">
                <a:extLst>
                  <a:ext uri="{FF2B5EF4-FFF2-40B4-BE49-F238E27FC236}">
                    <a16:creationId xmlns:a16="http://schemas.microsoft.com/office/drawing/2014/main" id="{30D224B9-2835-90BB-8CC2-FCA0058178D9}"/>
                  </a:ext>
                </a:extLst>
              </p14:cNvPr>
              <p14:cNvContentPartPr/>
              <p14:nvPr/>
            </p14:nvContentPartPr>
            <p14:xfrm>
              <a:off x="4982848" y="3213658"/>
              <a:ext cx="1423602" cy="14175"/>
            </p14:xfrm>
          </p:contentPart>
        </mc:Choice>
        <mc:Fallback xmlns="">
          <p:pic>
            <p:nvPicPr>
              <p:cNvPr id="108" name="Ink 107">
                <a:extLst>
                  <a:ext uri="{FF2B5EF4-FFF2-40B4-BE49-F238E27FC236}">
                    <a16:creationId xmlns:a16="http://schemas.microsoft.com/office/drawing/2014/main" id="{30D224B9-2835-90BB-8CC2-FCA0058178D9}"/>
                  </a:ext>
                </a:extLst>
              </p:cNvPr>
              <p:cNvPicPr/>
              <p:nvPr/>
            </p:nvPicPr>
            <p:blipFill>
              <a:blip r:embed="rId46"/>
              <a:stretch>
                <a:fillRect/>
              </a:stretch>
            </p:blipFill>
            <p:spPr>
              <a:xfrm>
                <a:off x="4946853" y="3144512"/>
                <a:ext cx="1495232" cy="15212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9" name="Ink 108">
                <a:extLst>
                  <a:ext uri="{FF2B5EF4-FFF2-40B4-BE49-F238E27FC236}">
                    <a16:creationId xmlns:a16="http://schemas.microsoft.com/office/drawing/2014/main" id="{AC61D98F-55A1-17D5-D9CB-564EEA48883E}"/>
                  </a:ext>
                </a:extLst>
              </p14:cNvPr>
              <p14:cNvContentPartPr/>
              <p14:nvPr/>
            </p14:nvContentPartPr>
            <p14:xfrm>
              <a:off x="5198525" y="3180754"/>
              <a:ext cx="655690" cy="10583"/>
            </p14:xfrm>
          </p:contentPart>
        </mc:Choice>
        <mc:Fallback xmlns="">
          <p:pic>
            <p:nvPicPr>
              <p:cNvPr id="109" name="Ink 108">
                <a:extLst>
                  <a:ext uri="{FF2B5EF4-FFF2-40B4-BE49-F238E27FC236}">
                    <a16:creationId xmlns:a16="http://schemas.microsoft.com/office/drawing/2014/main" id="{AC61D98F-55A1-17D5-D9CB-564EEA48883E}"/>
                  </a:ext>
                </a:extLst>
              </p:cNvPr>
              <p:cNvPicPr/>
              <p:nvPr/>
            </p:nvPicPr>
            <p:blipFill>
              <a:blip r:embed="rId48"/>
              <a:stretch>
                <a:fillRect/>
              </a:stretch>
            </p:blipFill>
            <p:spPr>
              <a:xfrm>
                <a:off x="5162538" y="2945576"/>
                <a:ext cx="727305" cy="47976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0" name="Ink 109">
                <a:extLst>
                  <a:ext uri="{FF2B5EF4-FFF2-40B4-BE49-F238E27FC236}">
                    <a16:creationId xmlns:a16="http://schemas.microsoft.com/office/drawing/2014/main" id="{E51C79DA-AEFC-44A5-847A-0953B114DD71}"/>
                  </a:ext>
                </a:extLst>
              </p14:cNvPr>
              <p14:cNvContentPartPr/>
              <p14:nvPr/>
            </p14:nvContentPartPr>
            <p14:xfrm>
              <a:off x="5008355" y="5595403"/>
              <a:ext cx="1194666" cy="12516"/>
            </p14:xfrm>
          </p:contentPart>
        </mc:Choice>
        <mc:Fallback xmlns="">
          <p:pic>
            <p:nvPicPr>
              <p:cNvPr id="110" name="Ink 109">
                <a:extLst>
                  <a:ext uri="{FF2B5EF4-FFF2-40B4-BE49-F238E27FC236}">
                    <a16:creationId xmlns:a16="http://schemas.microsoft.com/office/drawing/2014/main" id="{E51C79DA-AEFC-44A5-847A-0953B114DD71}"/>
                  </a:ext>
                </a:extLst>
              </p:cNvPr>
              <p:cNvPicPr/>
              <p:nvPr/>
            </p:nvPicPr>
            <p:blipFill>
              <a:blip r:embed="rId50"/>
              <a:stretch>
                <a:fillRect/>
              </a:stretch>
            </p:blipFill>
            <p:spPr>
              <a:xfrm>
                <a:off x="4972360" y="5525870"/>
                <a:ext cx="1266296" cy="15123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11" name="Ink 110">
                <a:extLst>
                  <a:ext uri="{FF2B5EF4-FFF2-40B4-BE49-F238E27FC236}">
                    <a16:creationId xmlns:a16="http://schemas.microsoft.com/office/drawing/2014/main" id="{C7DD7019-FBD6-EC8F-F4E7-CC0C22EE807F}"/>
                  </a:ext>
                </a:extLst>
              </p14:cNvPr>
              <p14:cNvContentPartPr/>
              <p14:nvPr/>
            </p14:nvContentPartPr>
            <p14:xfrm>
              <a:off x="4998847" y="5441203"/>
              <a:ext cx="1718866" cy="67165"/>
            </p14:xfrm>
          </p:contentPart>
        </mc:Choice>
        <mc:Fallback xmlns="">
          <p:pic>
            <p:nvPicPr>
              <p:cNvPr id="111" name="Ink 110">
                <a:extLst>
                  <a:ext uri="{FF2B5EF4-FFF2-40B4-BE49-F238E27FC236}">
                    <a16:creationId xmlns:a16="http://schemas.microsoft.com/office/drawing/2014/main" id="{C7DD7019-FBD6-EC8F-F4E7-CC0C22EE807F}"/>
                  </a:ext>
                </a:extLst>
              </p:cNvPr>
              <p:cNvPicPr/>
              <p:nvPr/>
            </p:nvPicPr>
            <p:blipFill>
              <a:blip r:embed="rId52"/>
              <a:stretch>
                <a:fillRect/>
              </a:stretch>
            </p:blipFill>
            <p:spPr>
              <a:xfrm>
                <a:off x="4962850" y="5369751"/>
                <a:ext cx="1790500" cy="20971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12" name="Ink 111">
                <a:extLst>
                  <a:ext uri="{FF2B5EF4-FFF2-40B4-BE49-F238E27FC236}">
                    <a16:creationId xmlns:a16="http://schemas.microsoft.com/office/drawing/2014/main" id="{DF7C3C29-905B-D3D5-2078-667F916E0141}"/>
                  </a:ext>
                </a:extLst>
              </p14:cNvPr>
              <p14:cNvContentPartPr/>
              <p14:nvPr/>
            </p14:nvContentPartPr>
            <p14:xfrm>
              <a:off x="4997193" y="5321948"/>
              <a:ext cx="1120554" cy="43819"/>
            </p14:xfrm>
          </p:contentPart>
        </mc:Choice>
        <mc:Fallback xmlns="">
          <p:pic>
            <p:nvPicPr>
              <p:cNvPr id="112" name="Ink 111">
                <a:extLst>
                  <a:ext uri="{FF2B5EF4-FFF2-40B4-BE49-F238E27FC236}">
                    <a16:creationId xmlns:a16="http://schemas.microsoft.com/office/drawing/2014/main" id="{DF7C3C29-905B-D3D5-2078-667F916E0141}"/>
                  </a:ext>
                </a:extLst>
              </p:cNvPr>
              <p:cNvPicPr/>
              <p:nvPr/>
            </p:nvPicPr>
            <p:blipFill>
              <a:blip r:embed="rId54"/>
              <a:stretch>
                <a:fillRect/>
              </a:stretch>
            </p:blipFill>
            <p:spPr>
              <a:xfrm>
                <a:off x="4961197" y="5250698"/>
                <a:ext cx="1192186" cy="18596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3" name="Ink 112">
                <a:extLst>
                  <a:ext uri="{FF2B5EF4-FFF2-40B4-BE49-F238E27FC236}">
                    <a16:creationId xmlns:a16="http://schemas.microsoft.com/office/drawing/2014/main" id="{7B20CA0A-FA5F-551B-08FD-E52286053FE1}"/>
                  </a:ext>
                </a:extLst>
              </p14:cNvPr>
              <p14:cNvContentPartPr/>
              <p14:nvPr/>
            </p14:nvContentPartPr>
            <p14:xfrm>
              <a:off x="5316920" y="5328759"/>
              <a:ext cx="802858" cy="297670"/>
            </p14:xfrm>
          </p:contentPart>
        </mc:Choice>
        <mc:Fallback xmlns="">
          <p:pic>
            <p:nvPicPr>
              <p:cNvPr id="113" name="Ink 112">
                <a:extLst>
                  <a:ext uri="{FF2B5EF4-FFF2-40B4-BE49-F238E27FC236}">
                    <a16:creationId xmlns:a16="http://schemas.microsoft.com/office/drawing/2014/main" id="{7B20CA0A-FA5F-551B-08FD-E52286053FE1}"/>
                  </a:ext>
                </a:extLst>
              </p:cNvPr>
              <p:cNvPicPr/>
              <p:nvPr/>
            </p:nvPicPr>
            <p:blipFill>
              <a:blip r:embed="rId56"/>
              <a:stretch>
                <a:fillRect/>
              </a:stretch>
            </p:blipFill>
            <p:spPr>
              <a:xfrm>
                <a:off x="5280934" y="5256858"/>
                <a:ext cx="874471" cy="44111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 name="Ink 2">
                <a:extLst>
                  <a:ext uri="{FF2B5EF4-FFF2-40B4-BE49-F238E27FC236}">
                    <a16:creationId xmlns:a16="http://schemas.microsoft.com/office/drawing/2014/main" id="{9D0F6E5B-4FEF-1666-DB20-529973361A87}"/>
                  </a:ext>
                </a:extLst>
              </p14:cNvPr>
              <p14:cNvContentPartPr/>
              <p14:nvPr/>
            </p14:nvContentPartPr>
            <p14:xfrm>
              <a:off x="5022114" y="3326350"/>
              <a:ext cx="1732744" cy="36958"/>
            </p14:xfrm>
          </p:contentPart>
        </mc:Choice>
        <mc:Fallback xmlns="">
          <p:pic>
            <p:nvPicPr>
              <p:cNvPr id="3" name="Ink 2">
                <a:extLst>
                  <a:ext uri="{FF2B5EF4-FFF2-40B4-BE49-F238E27FC236}">
                    <a16:creationId xmlns:a16="http://schemas.microsoft.com/office/drawing/2014/main" id="{9D0F6E5B-4FEF-1666-DB20-529973361A87}"/>
                  </a:ext>
                </a:extLst>
              </p:cNvPr>
              <p:cNvPicPr/>
              <p:nvPr/>
            </p:nvPicPr>
            <p:blipFill>
              <a:blip r:embed="rId58"/>
              <a:stretch>
                <a:fillRect/>
              </a:stretch>
            </p:blipFill>
            <p:spPr>
              <a:xfrm>
                <a:off x="4986120" y="3254587"/>
                <a:ext cx="1804372" cy="180125"/>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 name="Ink 3">
                <a:extLst>
                  <a:ext uri="{FF2B5EF4-FFF2-40B4-BE49-F238E27FC236}">
                    <a16:creationId xmlns:a16="http://schemas.microsoft.com/office/drawing/2014/main" id="{5F3EB357-E55F-868C-B0D5-46261AED73C0}"/>
                  </a:ext>
                </a:extLst>
              </p14:cNvPr>
              <p14:cNvContentPartPr/>
              <p14:nvPr/>
            </p14:nvContentPartPr>
            <p14:xfrm>
              <a:off x="5002154" y="3464706"/>
              <a:ext cx="1516097" cy="64463"/>
            </p14:xfrm>
          </p:contentPart>
        </mc:Choice>
        <mc:Fallback xmlns="">
          <p:pic>
            <p:nvPicPr>
              <p:cNvPr id="4" name="Ink 3">
                <a:extLst>
                  <a:ext uri="{FF2B5EF4-FFF2-40B4-BE49-F238E27FC236}">
                    <a16:creationId xmlns:a16="http://schemas.microsoft.com/office/drawing/2014/main" id="{5F3EB357-E55F-868C-B0D5-46261AED73C0}"/>
                  </a:ext>
                </a:extLst>
              </p:cNvPr>
              <p:cNvPicPr/>
              <p:nvPr/>
            </p:nvPicPr>
            <p:blipFill>
              <a:blip r:embed="rId60"/>
              <a:stretch>
                <a:fillRect/>
              </a:stretch>
            </p:blipFill>
            <p:spPr>
              <a:xfrm>
                <a:off x="4966159" y="3393080"/>
                <a:ext cx="1587726" cy="20735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 name="Ink 6">
                <a:extLst>
                  <a:ext uri="{FF2B5EF4-FFF2-40B4-BE49-F238E27FC236}">
                    <a16:creationId xmlns:a16="http://schemas.microsoft.com/office/drawing/2014/main" id="{61062CEE-E063-EFCA-1381-6F58A35AA867}"/>
                  </a:ext>
                </a:extLst>
              </p14:cNvPr>
              <p14:cNvContentPartPr/>
              <p14:nvPr/>
            </p14:nvContentPartPr>
            <p14:xfrm>
              <a:off x="5184303" y="3124070"/>
              <a:ext cx="1016769" cy="371157"/>
            </p14:xfrm>
          </p:contentPart>
        </mc:Choice>
        <mc:Fallback xmlns="">
          <p:pic>
            <p:nvPicPr>
              <p:cNvPr id="7" name="Ink 6">
                <a:extLst>
                  <a:ext uri="{FF2B5EF4-FFF2-40B4-BE49-F238E27FC236}">
                    <a16:creationId xmlns:a16="http://schemas.microsoft.com/office/drawing/2014/main" id="{61062CEE-E063-EFCA-1381-6F58A35AA867}"/>
                  </a:ext>
                </a:extLst>
              </p:cNvPr>
              <p:cNvPicPr/>
              <p:nvPr/>
            </p:nvPicPr>
            <p:blipFill>
              <a:blip r:embed="rId62"/>
              <a:stretch>
                <a:fillRect/>
              </a:stretch>
            </p:blipFill>
            <p:spPr>
              <a:xfrm>
                <a:off x="5148311" y="3052140"/>
                <a:ext cx="1088393" cy="514657"/>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 name="Ink 9">
                <a:extLst>
                  <a:ext uri="{FF2B5EF4-FFF2-40B4-BE49-F238E27FC236}">
                    <a16:creationId xmlns:a16="http://schemas.microsoft.com/office/drawing/2014/main" id="{A7A58C9B-2A04-BB08-AA01-1431D47BCAEB}"/>
                  </a:ext>
                </a:extLst>
              </p14:cNvPr>
              <p14:cNvContentPartPr/>
              <p14:nvPr/>
            </p14:nvContentPartPr>
            <p14:xfrm>
              <a:off x="4985618" y="3623303"/>
              <a:ext cx="1093152" cy="21286"/>
            </p14:xfrm>
          </p:contentPart>
        </mc:Choice>
        <mc:Fallback xmlns="">
          <p:pic>
            <p:nvPicPr>
              <p:cNvPr id="10" name="Ink 9">
                <a:extLst>
                  <a:ext uri="{FF2B5EF4-FFF2-40B4-BE49-F238E27FC236}">
                    <a16:creationId xmlns:a16="http://schemas.microsoft.com/office/drawing/2014/main" id="{A7A58C9B-2A04-BB08-AA01-1431D47BCAEB}"/>
                  </a:ext>
                </a:extLst>
              </p:cNvPr>
              <p:cNvPicPr/>
              <p:nvPr/>
            </p:nvPicPr>
            <p:blipFill>
              <a:blip r:embed="rId64"/>
              <a:stretch>
                <a:fillRect/>
              </a:stretch>
            </p:blipFill>
            <p:spPr>
              <a:xfrm>
                <a:off x="4949635" y="3552350"/>
                <a:ext cx="1164757" cy="16283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 name="Ink 10">
                <a:extLst>
                  <a:ext uri="{FF2B5EF4-FFF2-40B4-BE49-F238E27FC236}">
                    <a16:creationId xmlns:a16="http://schemas.microsoft.com/office/drawing/2014/main" id="{19C1A83D-BF9D-3E55-116B-C3C69528FFF9}"/>
                  </a:ext>
                </a:extLst>
              </p14:cNvPr>
              <p14:cNvContentPartPr/>
              <p14:nvPr/>
            </p14:nvContentPartPr>
            <p14:xfrm>
              <a:off x="5008925" y="3243682"/>
              <a:ext cx="20504" cy="273487"/>
            </p14:xfrm>
          </p:contentPart>
        </mc:Choice>
        <mc:Fallback xmlns="">
          <p:pic>
            <p:nvPicPr>
              <p:cNvPr id="11" name="Ink 10">
                <a:extLst>
                  <a:ext uri="{FF2B5EF4-FFF2-40B4-BE49-F238E27FC236}">
                    <a16:creationId xmlns:a16="http://schemas.microsoft.com/office/drawing/2014/main" id="{19C1A83D-BF9D-3E55-116B-C3C69528FFF9}"/>
                  </a:ext>
                </a:extLst>
              </p:cNvPr>
              <p:cNvPicPr/>
              <p:nvPr/>
            </p:nvPicPr>
            <p:blipFill>
              <a:blip r:embed="rId66"/>
              <a:stretch>
                <a:fillRect/>
              </a:stretch>
            </p:blipFill>
            <p:spPr>
              <a:xfrm>
                <a:off x="4973573" y="3171806"/>
                <a:ext cx="90854" cy="41687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 name="Ink 11">
                <a:extLst>
                  <a:ext uri="{FF2B5EF4-FFF2-40B4-BE49-F238E27FC236}">
                    <a16:creationId xmlns:a16="http://schemas.microsoft.com/office/drawing/2014/main" id="{B6C4A84B-D4A1-6A79-76C3-C52F074A1A62}"/>
                  </a:ext>
                </a:extLst>
              </p14:cNvPr>
              <p14:cNvContentPartPr/>
              <p14:nvPr/>
            </p14:nvContentPartPr>
            <p14:xfrm>
              <a:off x="4986362" y="3736280"/>
              <a:ext cx="1083575" cy="46723"/>
            </p14:xfrm>
          </p:contentPart>
        </mc:Choice>
        <mc:Fallback xmlns="">
          <p:pic>
            <p:nvPicPr>
              <p:cNvPr id="12" name="Ink 11">
                <a:extLst>
                  <a:ext uri="{FF2B5EF4-FFF2-40B4-BE49-F238E27FC236}">
                    <a16:creationId xmlns:a16="http://schemas.microsoft.com/office/drawing/2014/main" id="{B6C4A84B-D4A1-6A79-76C3-C52F074A1A62}"/>
                  </a:ext>
                </a:extLst>
              </p:cNvPr>
              <p:cNvPicPr/>
              <p:nvPr/>
            </p:nvPicPr>
            <p:blipFill>
              <a:blip r:embed="rId68"/>
              <a:stretch>
                <a:fillRect/>
              </a:stretch>
            </p:blipFill>
            <p:spPr>
              <a:xfrm>
                <a:off x="4950375" y="3664398"/>
                <a:ext cx="1155190" cy="19012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 name="Ink 12">
                <a:extLst>
                  <a:ext uri="{FF2B5EF4-FFF2-40B4-BE49-F238E27FC236}">
                    <a16:creationId xmlns:a16="http://schemas.microsoft.com/office/drawing/2014/main" id="{2FA0C979-5216-27FD-219C-BA342B1E22B2}"/>
                  </a:ext>
                </a:extLst>
              </p14:cNvPr>
              <p14:cNvContentPartPr/>
              <p14:nvPr/>
            </p14:nvContentPartPr>
            <p14:xfrm>
              <a:off x="5000170" y="3873655"/>
              <a:ext cx="1021126" cy="20969"/>
            </p14:xfrm>
          </p:contentPart>
        </mc:Choice>
        <mc:Fallback xmlns="">
          <p:pic>
            <p:nvPicPr>
              <p:cNvPr id="13" name="Ink 12">
                <a:extLst>
                  <a:ext uri="{FF2B5EF4-FFF2-40B4-BE49-F238E27FC236}">
                    <a16:creationId xmlns:a16="http://schemas.microsoft.com/office/drawing/2014/main" id="{2FA0C979-5216-27FD-219C-BA342B1E22B2}"/>
                  </a:ext>
                </a:extLst>
              </p:cNvPr>
              <p:cNvPicPr/>
              <p:nvPr/>
            </p:nvPicPr>
            <p:blipFill>
              <a:blip r:embed="rId70"/>
              <a:stretch>
                <a:fillRect/>
              </a:stretch>
            </p:blipFill>
            <p:spPr>
              <a:xfrm>
                <a:off x="4964177" y="3802574"/>
                <a:ext cx="1092752" cy="162776"/>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 name="Ink 13">
                <a:extLst>
                  <a:ext uri="{FF2B5EF4-FFF2-40B4-BE49-F238E27FC236}">
                    <a16:creationId xmlns:a16="http://schemas.microsoft.com/office/drawing/2014/main" id="{FFDEE0F9-6BD9-6ECE-EF75-7CE723EA632D}"/>
                  </a:ext>
                </a:extLst>
              </p14:cNvPr>
              <p14:cNvContentPartPr/>
              <p14:nvPr/>
            </p14:nvContentPartPr>
            <p14:xfrm>
              <a:off x="4995375" y="4017118"/>
              <a:ext cx="665904" cy="10583"/>
            </p14:xfrm>
          </p:contentPart>
        </mc:Choice>
        <mc:Fallback xmlns="">
          <p:pic>
            <p:nvPicPr>
              <p:cNvPr id="14" name="Ink 13">
                <a:extLst>
                  <a:ext uri="{FF2B5EF4-FFF2-40B4-BE49-F238E27FC236}">
                    <a16:creationId xmlns:a16="http://schemas.microsoft.com/office/drawing/2014/main" id="{FFDEE0F9-6BD9-6ECE-EF75-7CE723EA632D}"/>
                  </a:ext>
                </a:extLst>
              </p:cNvPr>
              <p:cNvPicPr/>
              <p:nvPr/>
            </p:nvPicPr>
            <p:blipFill>
              <a:blip r:embed="rId72"/>
              <a:stretch>
                <a:fillRect/>
              </a:stretch>
            </p:blipFill>
            <p:spPr>
              <a:xfrm>
                <a:off x="4959400" y="1900518"/>
                <a:ext cx="737495"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 name="Ink 14">
                <a:extLst>
                  <a:ext uri="{FF2B5EF4-FFF2-40B4-BE49-F238E27FC236}">
                    <a16:creationId xmlns:a16="http://schemas.microsoft.com/office/drawing/2014/main" id="{E0F910F4-C6B4-E2AE-BBA7-6439D3B7F013}"/>
                  </a:ext>
                </a:extLst>
              </p14:cNvPr>
              <p14:cNvContentPartPr/>
              <p14:nvPr/>
            </p14:nvContentPartPr>
            <p14:xfrm>
              <a:off x="5006743" y="4163895"/>
              <a:ext cx="943086" cy="10583"/>
            </p14:xfrm>
          </p:contentPart>
        </mc:Choice>
        <mc:Fallback xmlns="">
          <p:pic>
            <p:nvPicPr>
              <p:cNvPr id="15" name="Ink 14">
                <a:extLst>
                  <a:ext uri="{FF2B5EF4-FFF2-40B4-BE49-F238E27FC236}">
                    <a16:creationId xmlns:a16="http://schemas.microsoft.com/office/drawing/2014/main" id="{E0F910F4-C6B4-E2AE-BBA7-6439D3B7F013}"/>
                  </a:ext>
                </a:extLst>
              </p:cNvPr>
              <p:cNvPicPr/>
              <p:nvPr/>
            </p:nvPicPr>
            <p:blipFill>
              <a:blip r:embed="rId74"/>
              <a:stretch>
                <a:fillRect/>
              </a:stretch>
            </p:blipFill>
            <p:spPr>
              <a:xfrm>
                <a:off x="4970761" y="3987512"/>
                <a:ext cx="1014690" cy="36246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6" name="Ink 15">
                <a:extLst>
                  <a:ext uri="{FF2B5EF4-FFF2-40B4-BE49-F238E27FC236}">
                    <a16:creationId xmlns:a16="http://schemas.microsoft.com/office/drawing/2014/main" id="{C8F293D9-2400-1E65-5027-2B0E4F445CA2}"/>
                  </a:ext>
                </a:extLst>
              </p14:cNvPr>
              <p14:cNvContentPartPr/>
              <p14:nvPr/>
            </p14:nvContentPartPr>
            <p14:xfrm>
              <a:off x="4991282" y="4275368"/>
              <a:ext cx="1094832" cy="13238"/>
            </p14:xfrm>
          </p:contentPart>
        </mc:Choice>
        <mc:Fallback xmlns="">
          <p:pic>
            <p:nvPicPr>
              <p:cNvPr id="16" name="Ink 15">
                <a:extLst>
                  <a:ext uri="{FF2B5EF4-FFF2-40B4-BE49-F238E27FC236}">
                    <a16:creationId xmlns:a16="http://schemas.microsoft.com/office/drawing/2014/main" id="{C8F293D9-2400-1E65-5027-2B0E4F445CA2}"/>
                  </a:ext>
                </a:extLst>
              </p:cNvPr>
              <p:cNvPicPr/>
              <p:nvPr/>
            </p:nvPicPr>
            <p:blipFill>
              <a:blip r:embed="rId76"/>
              <a:stretch>
                <a:fillRect/>
              </a:stretch>
            </p:blipFill>
            <p:spPr>
              <a:xfrm>
                <a:off x="4955291" y="4205694"/>
                <a:ext cx="1166453"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7" name="Ink 16">
                <a:extLst>
                  <a:ext uri="{FF2B5EF4-FFF2-40B4-BE49-F238E27FC236}">
                    <a16:creationId xmlns:a16="http://schemas.microsoft.com/office/drawing/2014/main" id="{CA111A88-5319-5CE4-8D06-809531E68F80}"/>
                  </a:ext>
                </a:extLst>
              </p14:cNvPr>
              <p14:cNvContentPartPr/>
              <p14:nvPr/>
            </p14:nvContentPartPr>
            <p14:xfrm>
              <a:off x="5018318" y="4412306"/>
              <a:ext cx="927913" cy="13842"/>
            </p14:xfrm>
          </p:contentPart>
        </mc:Choice>
        <mc:Fallback xmlns="">
          <p:pic>
            <p:nvPicPr>
              <p:cNvPr id="17" name="Ink 16">
                <a:extLst>
                  <a:ext uri="{FF2B5EF4-FFF2-40B4-BE49-F238E27FC236}">
                    <a16:creationId xmlns:a16="http://schemas.microsoft.com/office/drawing/2014/main" id="{CA111A88-5319-5CE4-8D06-809531E68F80}"/>
                  </a:ext>
                </a:extLst>
              </p:cNvPr>
              <p:cNvPicPr/>
              <p:nvPr/>
            </p:nvPicPr>
            <p:blipFill>
              <a:blip r:embed="rId78"/>
              <a:stretch>
                <a:fillRect/>
              </a:stretch>
            </p:blipFill>
            <p:spPr>
              <a:xfrm>
                <a:off x="4982338" y="4341321"/>
                <a:ext cx="999512" cy="15545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1" name="Ink 20">
                <a:extLst>
                  <a:ext uri="{FF2B5EF4-FFF2-40B4-BE49-F238E27FC236}">
                    <a16:creationId xmlns:a16="http://schemas.microsoft.com/office/drawing/2014/main" id="{9780B045-8E46-54A9-A761-65C9F1CD8327}"/>
                  </a:ext>
                </a:extLst>
              </p14:cNvPr>
              <p14:cNvContentPartPr/>
              <p14:nvPr/>
            </p14:nvContentPartPr>
            <p14:xfrm>
              <a:off x="4988388" y="4532448"/>
              <a:ext cx="1565388" cy="33520"/>
            </p14:xfrm>
          </p:contentPart>
        </mc:Choice>
        <mc:Fallback xmlns="">
          <p:pic>
            <p:nvPicPr>
              <p:cNvPr id="21" name="Ink 20">
                <a:extLst>
                  <a:ext uri="{FF2B5EF4-FFF2-40B4-BE49-F238E27FC236}">
                    <a16:creationId xmlns:a16="http://schemas.microsoft.com/office/drawing/2014/main" id="{9780B045-8E46-54A9-A761-65C9F1CD8327}"/>
                  </a:ext>
                </a:extLst>
              </p:cNvPr>
              <p:cNvPicPr/>
              <p:nvPr/>
            </p:nvPicPr>
            <p:blipFill>
              <a:blip r:embed="rId80"/>
              <a:stretch>
                <a:fillRect/>
              </a:stretch>
            </p:blipFill>
            <p:spPr>
              <a:xfrm>
                <a:off x="4952402" y="4461129"/>
                <a:ext cx="1637000" cy="17580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5" name="Ink 24">
                <a:extLst>
                  <a:ext uri="{FF2B5EF4-FFF2-40B4-BE49-F238E27FC236}">
                    <a16:creationId xmlns:a16="http://schemas.microsoft.com/office/drawing/2014/main" id="{EF0D279B-6487-E784-8BFD-B22BB00FE118}"/>
                  </a:ext>
                </a:extLst>
              </p14:cNvPr>
              <p14:cNvContentPartPr/>
              <p14:nvPr/>
            </p14:nvContentPartPr>
            <p14:xfrm>
              <a:off x="5035847" y="4688044"/>
              <a:ext cx="590895" cy="10583"/>
            </p14:xfrm>
          </p:contentPart>
        </mc:Choice>
        <mc:Fallback xmlns="">
          <p:pic>
            <p:nvPicPr>
              <p:cNvPr id="25" name="Ink 24">
                <a:extLst>
                  <a:ext uri="{FF2B5EF4-FFF2-40B4-BE49-F238E27FC236}">
                    <a16:creationId xmlns:a16="http://schemas.microsoft.com/office/drawing/2014/main" id="{EF0D279B-6487-E784-8BFD-B22BB00FE118}"/>
                  </a:ext>
                </a:extLst>
              </p:cNvPr>
              <p:cNvPicPr/>
              <p:nvPr/>
            </p:nvPicPr>
            <p:blipFill>
              <a:blip r:embed="rId82"/>
              <a:stretch>
                <a:fillRect/>
              </a:stretch>
            </p:blipFill>
            <p:spPr>
              <a:xfrm>
                <a:off x="4999861" y="2571444"/>
                <a:ext cx="662508"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6" name="Ink 25">
                <a:extLst>
                  <a:ext uri="{FF2B5EF4-FFF2-40B4-BE49-F238E27FC236}">
                    <a16:creationId xmlns:a16="http://schemas.microsoft.com/office/drawing/2014/main" id="{636561E7-9650-486E-0B0A-60CE48A4D2EB}"/>
                  </a:ext>
                </a:extLst>
              </p14:cNvPr>
              <p14:cNvContentPartPr/>
              <p14:nvPr/>
            </p14:nvContentPartPr>
            <p14:xfrm>
              <a:off x="4972501" y="4303501"/>
              <a:ext cx="1768577" cy="551528"/>
            </p14:xfrm>
          </p:contentPart>
        </mc:Choice>
        <mc:Fallback xmlns="">
          <p:pic>
            <p:nvPicPr>
              <p:cNvPr id="26" name="Ink 25">
                <a:extLst>
                  <a:ext uri="{FF2B5EF4-FFF2-40B4-BE49-F238E27FC236}">
                    <a16:creationId xmlns:a16="http://schemas.microsoft.com/office/drawing/2014/main" id="{636561E7-9650-486E-0B0A-60CE48A4D2EB}"/>
                  </a:ext>
                </a:extLst>
              </p:cNvPr>
              <p:cNvPicPr/>
              <p:nvPr/>
            </p:nvPicPr>
            <p:blipFill>
              <a:blip r:embed="rId84"/>
              <a:stretch>
                <a:fillRect/>
              </a:stretch>
            </p:blipFill>
            <p:spPr>
              <a:xfrm>
                <a:off x="4936503" y="4231547"/>
                <a:ext cx="1840213" cy="69507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 name="Ink 26">
                <a:extLst>
                  <a:ext uri="{FF2B5EF4-FFF2-40B4-BE49-F238E27FC236}">
                    <a16:creationId xmlns:a16="http://schemas.microsoft.com/office/drawing/2014/main" id="{89639F5B-899E-C080-8F5E-34B3238A1F91}"/>
                  </a:ext>
                </a:extLst>
              </p14:cNvPr>
              <p14:cNvContentPartPr/>
              <p14:nvPr/>
            </p14:nvContentPartPr>
            <p14:xfrm>
              <a:off x="4997979" y="4912801"/>
              <a:ext cx="1255330" cy="40363"/>
            </p14:xfrm>
          </p:contentPart>
        </mc:Choice>
        <mc:Fallback xmlns="">
          <p:pic>
            <p:nvPicPr>
              <p:cNvPr id="27" name="Ink 26">
                <a:extLst>
                  <a:ext uri="{FF2B5EF4-FFF2-40B4-BE49-F238E27FC236}">
                    <a16:creationId xmlns:a16="http://schemas.microsoft.com/office/drawing/2014/main" id="{89639F5B-899E-C080-8F5E-34B3238A1F91}"/>
                  </a:ext>
                </a:extLst>
              </p:cNvPr>
              <p:cNvPicPr/>
              <p:nvPr/>
            </p:nvPicPr>
            <p:blipFill>
              <a:blip r:embed="rId86"/>
              <a:stretch>
                <a:fillRect/>
              </a:stretch>
            </p:blipFill>
            <p:spPr>
              <a:xfrm>
                <a:off x="4961989" y="4841362"/>
                <a:ext cx="1326950" cy="18288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 name="Ink 27">
                <a:extLst>
                  <a:ext uri="{FF2B5EF4-FFF2-40B4-BE49-F238E27FC236}">
                    <a16:creationId xmlns:a16="http://schemas.microsoft.com/office/drawing/2014/main" id="{9F709846-AAD9-C0EF-DC8F-71C5E7AE977F}"/>
                  </a:ext>
                </a:extLst>
              </p14:cNvPr>
              <p14:cNvContentPartPr/>
              <p14:nvPr/>
            </p14:nvContentPartPr>
            <p14:xfrm>
              <a:off x="4988264" y="5047320"/>
              <a:ext cx="1255196" cy="22137"/>
            </p14:xfrm>
          </p:contentPart>
        </mc:Choice>
        <mc:Fallback xmlns="">
          <p:pic>
            <p:nvPicPr>
              <p:cNvPr id="28" name="Ink 27">
                <a:extLst>
                  <a:ext uri="{FF2B5EF4-FFF2-40B4-BE49-F238E27FC236}">
                    <a16:creationId xmlns:a16="http://schemas.microsoft.com/office/drawing/2014/main" id="{9F709846-AAD9-C0EF-DC8F-71C5E7AE977F}"/>
                  </a:ext>
                </a:extLst>
              </p:cNvPr>
              <p:cNvPicPr/>
              <p:nvPr/>
            </p:nvPicPr>
            <p:blipFill>
              <a:blip r:embed="rId88"/>
              <a:stretch>
                <a:fillRect/>
              </a:stretch>
            </p:blipFill>
            <p:spPr>
              <a:xfrm>
                <a:off x="4952278" y="4977044"/>
                <a:ext cx="1326808" cy="16233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9" name="Ink 28">
                <a:extLst>
                  <a:ext uri="{FF2B5EF4-FFF2-40B4-BE49-F238E27FC236}">
                    <a16:creationId xmlns:a16="http://schemas.microsoft.com/office/drawing/2014/main" id="{8E740D69-6243-8EDE-BCA7-10A4CDF0CB8F}"/>
                  </a:ext>
                </a:extLst>
              </p14:cNvPr>
              <p14:cNvContentPartPr/>
              <p14:nvPr/>
            </p14:nvContentPartPr>
            <p14:xfrm>
              <a:off x="5004014" y="5178982"/>
              <a:ext cx="1284493" cy="23304"/>
            </p14:xfrm>
          </p:contentPart>
        </mc:Choice>
        <mc:Fallback xmlns="">
          <p:pic>
            <p:nvPicPr>
              <p:cNvPr id="29" name="Ink 28">
                <a:extLst>
                  <a:ext uri="{FF2B5EF4-FFF2-40B4-BE49-F238E27FC236}">
                    <a16:creationId xmlns:a16="http://schemas.microsoft.com/office/drawing/2014/main" id="{8E740D69-6243-8EDE-BCA7-10A4CDF0CB8F}"/>
                  </a:ext>
                </a:extLst>
              </p:cNvPr>
              <p:cNvPicPr/>
              <p:nvPr/>
            </p:nvPicPr>
            <p:blipFill>
              <a:blip r:embed="rId90"/>
              <a:stretch>
                <a:fillRect/>
              </a:stretch>
            </p:blipFill>
            <p:spPr>
              <a:xfrm>
                <a:off x="4968024" y="5108364"/>
                <a:ext cx="1356114" cy="164187"/>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0" name="Ink 29">
                <a:extLst>
                  <a:ext uri="{FF2B5EF4-FFF2-40B4-BE49-F238E27FC236}">
                    <a16:creationId xmlns:a16="http://schemas.microsoft.com/office/drawing/2014/main" id="{6BCCAEF2-1F23-4C95-ECF4-EE37303B724D}"/>
                  </a:ext>
                </a:extLst>
              </p14:cNvPr>
              <p14:cNvContentPartPr/>
              <p14:nvPr/>
            </p14:nvContentPartPr>
            <p14:xfrm>
              <a:off x="5300254" y="5171147"/>
              <a:ext cx="325764" cy="234400"/>
            </p14:xfrm>
          </p:contentPart>
        </mc:Choice>
        <mc:Fallback xmlns="">
          <p:pic>
            <p:nvPicPr>
              <p:cNvPr id="30" name="Ink 29">
                <a:extLst>
                  <a:ext uri="{FF2B5EF4-FFF2-40B4-BE49-F238E27FC236}">
                    <a16:creationId xmlns:a16="http://schemas.microsoft.com/office/drawing/2014/main" id="{6BCCAEF2-1F23-4C95-ECF4-EE37303B724D}"/>
                  </a:ext>
                </a:extLst>
              </p:cNvPr>
              <p:cNvPicPr/>
              <p:nvPr/>
            </p:nvPicPr>
            <p:blipFill>
              <a:blip r:embed="rId92"/>
              <a:stretch>
                <a:fillRect/>
              </a:stretch>
            </p:blipFill>
            <p:spPr>
              <a:xfrm>
                <a:off x="5264298" y="5099245"/>
                <a:ext cx="397317" cy="377844"/>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1" name="Ink 30">
                <a:extLst>
                  <a:ext uri="{FF2B5EF4-FFF2-40B4-BE49-F238E27FC236}">
                    <a16:creationId xmlns:a16="http://schemas.microsoft.com/office/drawing/2014/main" id="{68EC6A23-E788-7C1F-3137-27333F59F26F}"/>
                  </a:ext>
                </a:extLst>
              </p14:cNvPr>
              <p14:cNvContentPartPr/>
              <p14:nvPr/>
            </p14:nvContentPartPr>
            <p14:xfrm>
              <a:off x="5181942" y="3298788"/>
              <a:ext cx="217568" cy="1035422"/>
            </p14:xfrm>
          </p:contentPart>
        </mc:Choice>
        <mc:Fallback xmlns="">
          <p:pic>
            <p:nvPicPr>
              <p:cNvPr id="31" name="Ink 30">
                <a:extLst>
                  <a:ext uri="{FF2B5EF4-FFF2-40B4-BE49-F238E27FC236}">
                    <a16:creationId xmlns:a16="http://schemas.microsoft.com/office/drawing/2014/main" id="{68EC6A23-E788-7C1F-3137-27333F59F26F}"/>
                  </a:ext>
                </a:extLst>
              </p:cNvPr>
              <p:cNvPicPr/>
              <p:nvPr/>
            </p:nvPicPr>
            <p:blipFill>
              <a:blip r:embed="rId94"/>
              <a:stretch>
                <a:fillRect/>
              </a:stretch>
            </p:blipFill>
            <p:spPr>
              <a:xfrm>
                <a:off x="5146040" y="3226809"/>
                <a:ext cx="289014" cy="117902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4" name="Ink 33">
                <a:extLst>
                  <a:ext uri="{FF2B5EF4-FFF2-40B4-BE49-F238E27FC236}">
                    <a16:creationId xmlns:a16="http://schemas.microsoft.com/office/drawing/2014/main" id="{B0699163-CD96-E3E9-D4D4-817DB97C0328}"/>
                  </a:ext>
                </a:extLst>
              </p14:cNvPr>
              <p14:cNvContentPartPr/>
              <p14:nvPr/>
            </p14:nvContentPartPr>
            <p14:xfrm>
              <a:off x="6887600" y="3040014"/>
              <a:ext cx="1586918" cy="44118"/>
            </p14:xfrm>
          </p:contentPart>
        </mc:Choice>
        <mc:Fallback xmlns="">
          <p:pic>
            <p:nvPicPr>
              <p:cNvPr id="34" name="Ink 33">
                <a:extLst>
                  <a:ext uri="{FF2B5EF4-FFF2-40B4-BE49-F238E27FC236}">
                    <a16:creationId xmlns:a16="http://schemas.microsoft.com/office/drawing/2014/main" id="{B0699163-CD96-E3E9-D4D4-817DB97C0328}"/>
                  </a:ext>
                </a:extLst>
              </p:cNvPr>
              <p:cNvPicPr/>
              <p:nvPr/>
            </p:nvPicPr>
            <p:blipFill>
              <a:blip r:embed="rId96"/>
              <a:stretch>
                <a:fillRect/>
              </a:stretch>
            </p:blipFill>
            <p:spPr>
              <a:xfrm>
                <a:off x="6851607" y="2968856"/>
                <a:ext cx="1658543" cy="186078"/>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5" name="Ink 34">
                <a:extLst>
                  <a:ext uri="{FF2B5EF4-FFF2-40B4-BE49-F238E27FC236}">
                    <a16:creationId xmlns:a16="http://schemas.microsoft.com/office/drawing/2014/main" id="{DE192BC0-E302-2E08-C6C0-02F3C7A66DF8}"/>
                  </a:ext>
                </a:extLst>
              </p14:cNvPr>
              <p14:cNvContentPartPr/>
              <p14:nvPr/>
            </p14:nvContentPartPr>
            <p14:xfrm>
              <a:off x="6880985" y="3090462"/>
              <a:ext cx="1538780" cy="176234"/>
            </p14:xfrm>
          </p:contentPart>
        </mc:Choice>
        <mc:Fallback xmlns="">
          <p:pic>
            <p:nvPicPr>
              <p:cNvPr id="35" name="Ink 34">
                <a:extLst>
                  <a:ext uri="{FF2B5EF4-FFF2-40B4-BE49-F238E27FC236}">
                    <a16:creationId xmlns:a16="http://schemas.microsoft.com/office/drawing/2014/main" id="{DE192BC0-E302-2E08-C6C0-02F3C7A66DF8}"/>
                  </a:ext>
                </a:extLst>
              </p:cNvPr>
              <p:cNvPicPr/>
              <p:nvPr/>
            </p:nvPicPr>
            <p:blipFill>
              <a:blip r:embed="rId98"/>
              <a:stretch>
                <a:fillRect/>
              </a:stretch>
            </p:blipFill>
            <p:spPr>
              <a:xfrm>
                <a:off x="6844990" y="3018676"/>
                <a:ext cx="1610410" cy="31944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6" name="Ink 35">
                <a:extLst>
                  <a:ext uri="{FF2B5EF4-FFF2-40B4-BE49-F238E27FC236}">
                    <a16:creationId xmlns:a16="http://schemas.microsoft.com/office/drawing/2014/main" id="{4B40F013-BBA6-8D58-FDAA-9D54037D6CB7}"/>
                  </a:ext>
                </a:extLst>
              </p14:cNvPr>
              <p14:cNvContentPartPr/>
              <p14:nvPr/>
            </p14:nvContentPartPr>
            <p14:xfrm>
              <a:off x="6887724" y="3356919"/>
              <a:ext cx="1524251" cy="22595"/>
            </p14:xfrm>
          </p:contentPart>
        </mc:Choice>
        <mc:Fallback xmlns="">
          <p:pic>
            <p:nvPicPr>
              <p:cNvPr id="36" name="Ink 35">
                <a:extLst>
                  <a:ext uri="{FF2B5EF4-FFF2-40B4-BE49-F238E27FC236}">
                    <a16:creationId xmlns:a16="http://schemas.microsoft.com/office/drawing/2014/main" id="{4B40F013-BBA6-8D58-FDAA-9D54037D6CB7}"/>
                  </a:ext>
                </a:extLst>
              </p:cNvPr>
              <p:cNvPicPr/>
              <p:nvPr/>
            </p:nvPicPr>
            <p:blipFill>
              <a:blip r:embed="rId100"/>
              <a:stretch>
                <a:fillRect/>
              </a:stretch>
            </p:blipFill>
            <p:spPr>
              <a:xfrm>
                <a:off x="6851732" y="3286310"/>
                <a:ext cx="1595875" cy="16346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8" name="Ink 37">
                <a:extLst>
                  <a:ext uri="{FF2B5EF4-FFF2-40B4-BE49-F238E27FC236}">
                    <a16:creationId xmlns:a16="http://schemas.microsoft.com/office/drawing/2014/main" id="{1FBAB0CD-A78D-AE2B-2FE5-36F816F5DCBC}"/>
                  </a:ext>
                </a:extLst>
              </p14:cNvPr>
              <p14:cNvContentPartPr/>
              <p14:nvPr/>
            </p14:nvContentPartPr>
            <p14:xfrm>
              <a:off x="7181866" y="3324985"/>
              <a:ext cx="503941" cy="10583"/>
            </p14:xfrm>
          </p:contentPart>
        </mc:Choice>
        <mc:Fallback xmlns="">
          <p:pic>
            <p:nvPicPr>
              <p:cNvPr id="38" name="Ink 37">
                <a:extLst>
                  <a:ext uri="{FF2B5EF4-FFF2-40B4-BE49-F238E27FC236}">
                    <a16:creationId xmlns:a16="http://schemas.microsoft.com/office/drawing/2014/main" id="{1FBAB0CD-A78D-AE2B-2FE5-36F816F5DCBC}"/>
                  </a:ext>
                </a:extLst>
              </p:cNvPr>
              <p:cNvPicPr/>
              <p:nvPr/>
            </p:nvPicPr>
            <p:blipFill>
              <a:blip r:embed="rId102"/>
              <a:stretch>
                <a:fillRect/>
              </a:stretch>
            </p:blipFill>
            <p:spPr>
              <a:xfrm>
                <a:off x="7145896" y="1208385"/>
                <a:ext cx="575521"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1" name="Ink 40">
                <a:extLst>
                  <a:ext uri="{FF2B5EF4-FFF2-40B4-BE49-F238E27FC236}">
                    <a16:creationId xmlns:a16="http://schemas.microsoft.com/office/drawing/2014/main" id="{C609E9DA-910F-BF35-90AC-2E1A02F029CA}"/>
                  </a:ext>
                </a:extLst>
              </p14:cNvPr>
              <p14:cNvContentPartPr/>
              <p14:nvPr/>
            </p14:nvContentPartPr>
            <p14:xfrm>
              <a:off x="6876231" y="3495104"/>
              <a:ext cx="1088281" cy="21239"/>
            </p14:xfrm>
          </p:contentPart>
        </mc:Choice>
        <mc:Fallback xmlns="">
          <p:pic>
            <p:nvPicPr>
              <p:cNvPr id="41" name="Ink 40">
                <a:extLst>
                  <a:ext uri="{FF2B5EF4-FFF2-40B4-BE49-F238E27FC236}">
                    <a16:creationId xmlns:a16="http://schemas.microsoft.com/office/drawing/2014/main" id="{C609E9DA-910F-BF35-90AC-2E1A02F029CA}"/>
                  </a:ext>
                </a:extLst>
              </p:cNvPr>
              <p:cNvPicPr/>
              <p:nvPr/>
            </p:nvPicPr>
            <p:blipFill>
              <a:blip r:embed="rId104"/>
              <a:stretch>
                <a:fillRect/>
              </a:stretch>
            </p:blipFill>
            <p:spPr>
              <a:xfrm>
                <a:off x="6840243" y="3424307"/>
                <a:ext cx="1159897" cy="16247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2" name="Ink 41">
                <a:extLst>
                  <a:ext uri="{FF2B5EF4-FFF2-40B4-BE49-F238E27FC236}">
                    <a16:creationId xmlns:a16="http://schemas.microsoft.com/office/drawing/2014/main" id="{7C481D31-7BBE-8179-6D23-E9EF70638769}"/>
                  </a:ext>
                </a:extLst>
              </p14:cNvPr>
              <p14:cNvContentPartPr/>
              <p14:nvPr/>
            </p14:nvContentPartPr>
            <p14:xfrm>
              <a:off x="6873461" y="3606811"/>
              <a:ext cx="1055291" cy="10583"/>
            </p14:xfrm>
          </p:contentPart>
        </mc:Choice>
        <mc:Fallback xmlns="">
          <p:pic>
            <p:nvPicPr>
              <p:cNvPr id="42" name="Ink 41">
                <a:extLst>
                  <a:ext uri="{FF2B5EF4-FFF2-40B4-BE49-F238E27FC236}">
                    <a16:creationId xmlns:a16="http://schemas.microsoft.com/office/drawing/2014/main" id="{7C481D31-7BBE-8179-6D23-E9EF70638769}"/>
                  </a:ext>
                </a:extLst>
              </p:cNvPr>
              <p:cNvPicPr/>
              <p:nvPr/>
            </p:nvPicPr>
            <p:blipFill>
              <a:blip r:embed="rId106"/>
              <a:stretch>
                <a:fillRect/>
              </a:stretch>
            </p:blipFill>
            <p:spPr>
              <a:xfrm>
                <a:off x="6837469" y="3371633"/>
                <a:ext cx="1126915" cy="479763"/>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3" name="Ink 42">
                <a:extLst>
                  <a:ext uri="{FF2B5EF4-FFF2-40B4-BE49-F238E27FC236}">
                    <a16:creationId xmlns:a16="http://schemas.microsoft.com/office/drawing/2014/main" id="{4DE60E09-9C0E-049B-1D61-9A512537CEA0}"/>
                  </a:ext>
                </a:extLst>
              </p14:cNvPr>
              <p14:cNvContentPartPr/>
              <p14:nvPr/>
            </p14:nvContentPartPr>
            <p14:xfrm>
              <a:off x="6881812" y="3791148"/>
              <a:ext cx="823071" cy="10583"/>
            </p14:xfrm>
          </p:contentPart>
        </mc:Choice>
        <mc:Fallback xmlns="">
          <p:pic>
            <p:nvPicPr>
              <p:cNvPr id="43" name="Ink 42">
                <a:extLst>
                  <a:ext uri="{FF2B5EF4-FFF2-40B4-BE49-F238E27FC236}">
                    <a16:creationId xmlns:a16="http://schemas.microsoft.com/office/drawing/2014/main" id="{4DE60E09-9C0E-049B-1D61-9A512537CEA0}"/>
                  </a:ext>
                </a:extLst>
              </p:cNvPr>
              <p:cNvPicPr/>
              <p:nvPr/>
            </p:nvPicPr>
            <p:blipFill>
              <a:blip r:embed="rId108"/>
              <a:stretch>
                <a:fillRect/>
              </a:stretch>
            </p:blipFill>
            <p:spPr>
              <a:xfrm>
                <a:off x="6845823" y="1674548"/>
                <a:ext cx="894689"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4" name="Ink 43">
                <a:extLst>
                  <a:ext uri="{FF2B5EF4-FFF2-40B4-BE49-F238E27FC236}">
                    <a16:creationId xmlns:a16="http://schemas.microsoft.com/office/drawing/2014/main" id="{B02C2133-1174-75AA-E381-5743956F3202}"/>
                  </a:ext>
                </a:extLst>
              </p14:cNvPr>
              <p14:cNvContentPartPr/>
              <p14:nvPr/>
            </p14:nvContentPartPr>
            <p14:xfrm>
              <a:off x="6878959" y="3680953"/>
              <a:ext cx="857153" cy="10583"/>
            </p14:xfrm>
          </p:contentPart>
        </mc:Choice>
        <mc:Fallback xmlns="">
          <p:pic>
            <p:nvPicPr>
              <p:cNvPr id="44" name="Ink 43">
                <a:extLst>
                  <a:ext uri="{FF2B5EF4-FFF2-40B4-BE49-F238E27FC236}">
                    <a16:creationId xmlns:a16="http://schemas.microsoft.com/office/drawing/2014/main" id="{B02C2133-1174-75AA-E381-5743956F3202}"/>
                  </a:ext>
                </a:extLst>
              </p:cNvPr>
              <p:cNvPicPr/>
              <p:nvPr/>
            </p:nvPicPr>
            <p:blipFill>
              <a:blip r:embed="rId110"/>
              <a:stretch>
                <a:fillRect/>
              </a:stretch>
            </p:blipFill>
            <p:spPr>
              <a:xfrm>
                <a:off x="6842974" y="3610400"/>
                <a:ext cx="928762" cy="15133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6" name="Ink 45">
                <a:extLst>
                  <a:ext uri="{FF2B5EF4-FFF2-40B4-BE49-F238E27FC236}">
                    <a16:creationId xmlns:a16="http://schemas.microsoft.com/office/drawing/2014/main" id="{FD35F638-4607-9369-4FBC-F228128337B3}"/>
                  </a:ext>
                </a:extLst>
              </p14:cNvPr>
              <p14:cNvContentPartPr/>
              <p14:nvPr/>
            </p14:nvContentPartPr>
            <p14:xfrm>
              <a:off x="6861885" y="3877802"/>
              <a:ext cx="1033453" cy="10583"/>
            </p14:xfrm>
          </p:contentPart>
        </mc:Choice>
        <mc:Fallback xmlns="">
          <p:pic>
            <p:nvPicPr>
              <p:cNvPr id="46" name="Ink 45">
                <a:extLst>
                  <a:ext uri="{FF2B5EF4-FFF2-40B4-BE49-F238E27FC236}">
                    <a16:creationId xmlns:a16="http://schemas.microsoft.com/office/drawing/2014/main" id="{FD35F638-4607-9369-4FBC-F228128337B3}"/>
                  </a:ext>
                </a:extLst>
              </p:cNvPr>
              <p:cNvPicPr/>
              <p:nvPr/>
            </p:nvPicPr>
            <p:blipFill>
              <a:blip r:embed="rId112"/>
              <a:stretch>
                <a:fillRect/>
              </a:stretch>
            </p:blipFill>
            <p:spPr>
              <a:xfrm>
                <a:off x="6825901" y="3809525"/>
                <a:ext cx="1105061" cy="14679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 name="Ink 46">
                <a:extLst>
                  <a:ext uri="{FF2B5EF4-FFF2-40B4-BE49-F238E27FC236}">
                    <a16:creationId xmlns:a16="http://schemas.microsoft.com/office/drawing/2014/main" id="{FE32FBC2-623E-DAE2-5857-169211487B08}"/>
                  </a:ext>
                </a:extLst>
              </p14:cNvPr>
              <p14:cNvContentPartPr/>
              <p14:nvPr/>
            </p14:nvContentPartPr>
            <p14:xfrm>
              <a:off x="6860894" y="3978592"/>
              <a:ext cx="1014158" cy="29555"/>
            </p14:xfrm>
          </p:contentPart>
        </mc:Choice>
        <mc:Fallback xmlns="">
          <p:pic>
            <p:nvPicPr>
              <p:cNvPr id="47" name="Ink 46">
                <a:extLst>
                  <a:ext uri="{FF2B5EF4-FFF2-40B4-BE49-F238E27FC236}">
                    <a16:creationId xmlns:a16="http://schemas.microsoft.com/office/drawing/2014/main" id="{FE32FBC2-623E-DAE2-5857-169211487B08}"/>
                  </a:ext>
                </a:extLst>
              </p:cNvPr>
              <p:cNvPicPr/>
              <p:nvPr/>
            </p:nvPicPr>
            <p:blipFill>
              <a:blip r:embed="rId114"/>
              <a:stretch>
                <a:fillRect/>
              </a:stretch>
            </p:blipFill>
            <p:spPr>
              <a:xfrm>
                <a:off x="6824905" y="3907375"/>
                <a:ext cx="1085775" cy="171633"/>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 name="Ink 47">
                <a:extLst>
                  <a:ext uri="{FF2B5EF4-FFF2-40B4-BE49-F238E27FC236}">
                    <a16:creationId xmlns:a16="http://schemas.microsoft.com/office/drawing/2014/main" id="{BD67D69C-1A7E-166C-FC6F-7FC6E94DBF59}"/>
                  </a:ext>
                </a:extLst>
              </p14:cNvPr>
              <p14:cNvContentPartPr/>
              <p14:nvPr/>
            </p14:nvContentPartPr>
            <p14:xfrm>
              <a:off x="6891129" y="3117411"/>
              <a:ext cx="656825" cy="214643"/>
            </p14:xfrm>
          </p:contentPart>
        </mc:Choice>
        <mc:Fallback xmlns="">
          <p:pic>
            <p:nvPicPr>
              <p:cNvPr id="48" name="Ink 47">
                <a:extLst>
                  <a:ext uri="{FF2B5EF4-FFF2-40B4-BE49-F238E27FC236}">
                    <a16:creationId xmlns:a16="http://schemas.microsoft.com/office/drawing/2014/main" id="{BD67D69C-1A7E-166C-FC6F-7FC6E94DBF59}"/>
                  </a:ext>
                </a:extLst>
              </p:cNvPr>
              <p:cNvPicPr/>
              <p:nvPr/>
            </p:nvPicPr>
            <p:blipFill>
              <a:blip r:embed="rId116"/>
              <a:stretch>
                <a:fillRect/>
              </a:stretch>
            </p:blipFill>
            <p:spPr>
              <a:xfrm>
                <a:off x="6855158" y="3045624"/>
                <a:ext cx="728407" cy="357858"/>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 name="Ink 49">
                <a:extLst>
                  <a:ext uri="{FF2B5EF4-FFF2-40B4-BE49-F238E27FC236}">
                    <a16:creationId xmlns:a16="http://schemas.microsoft.com/office/drawing/2014/main" id="{25FB37EB-D4CC-9C2B-FA12-E52CB17B4AC7}"/>
                  </a:ext>
                </a:extLst>
              </p14:cNvPr>
              <p14:cNvContentPartPr/>
              <p14:nvPr/>
            </p14:nvContentPartPr>
            <p14:xfrm>
              <a:off x="8630542" y="3101825"/>
              <a:ext cx="1380511" cy="31367"/>
            </p14:xfrm>
          </p:contentPart>
        </mc:Choice>
        <mc:Fallback xmlns="">
          <p:pic>
            <p:nvPicPr>
              <p:cNvPr id="50" name="Ink 49">
                <a:extLst>
                  <a:ext uri="{FF2B5EF4-FFF2-40B4-BE49-F238E27FC236}">
                    <a16:creationId xmlns:a16="http://schemas.microsoft.com/office/drawing/2014/main" id="{25FB37EB-D4CC-9C2B-FA12-E52CB17B4AC7}"/>
                  </a:ext>
                </a:extLst>
              </p:cNvPr>
              <p:cNvPicPr/>
              <p:nvPr/>
            </p:nvPicPr>
            <p:blipFill>
              <a:blip r:embed="rId118"/>
              <a:stretch>
                <a:fillRect/>
              </a:stretch>
            </p:blipFill>
            <p:spPr>
              <a:xfrm>
                <a:off x="8594544" y="3031337"/>
                <a:ext cx="1452146" cy="17199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 name="Ink 55">
                <a:extLst>
                  <a:ext uri="{FF2B5EF4-FFF2-40B4-BE49-F238E27FC236}">
                    <a16:creationId xmlns:a16="http://schemas.microsoft.com/office/drawing/2014/main" id="{42C3344D-5435-8AD6-38EE-74F34D48096A}"/>
                  </a:ext>
                </a:extLst>
              </p14:cNvPr>
              <p14:cNvContentPartPr/>
              <p14:nvPr/>
            </p14:nvContentPartPr>
            <p14:xfrm>
              <a:off x="8680193" y="3051433"/>
              <a:ext cx="1224657" cy="69119"/>
            </p14:xfrm>
          </p:contentPart>
        </mc:Choice>
        <mc:Fallback xmlns="">
          <p:pic>
            <p:nvPicPr>
              <p:cNvPr id="56" name="Ink 55">
                <a:extLst>
                  <a:ext uri="{FF2B5EF4-FFF2-40B4-BE49-F238E27FC236}">
                    <a16:creationId xmlns:a16="http://schemas.microsoft.com/office/drawing/2014/main" id="{42C3344D-5435-8AD6-38EE-74F34D48096A}"/>
                  </a:ext>
                </a:extLst>
              </p:cNvPr>
              <p:cNvPicPr/>
              <p:nvPr/>
            </p:nvPicPr>
            <p:blipFill>
              <a:blip r:embed="rId120"/>
              <a:stretch>
                <a:fillRect/>
              </a:stretch>
            </p:blipFill>
            <p:spPr>
              <a:xfrm>
                <a:off x="8644205" y="2979807"/>
                <a:ext cx="1296272" cy="212013"/>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7" name="Ink 56">
                <a:extLst>
                  <a:ext uri="{FF2B5EF4-FFF2-40B4-BE49-F238E27FC236}">
                    <a16:creationId xmlns:a16="http://schemas.microsoft.com/office/drawing/2014/main" id="{2CB2F347-296C-8D52-D946-A46D77759D3C}"/>
                  </a:ext>
                </a:extLst>
              </p14:cNvPr>
              <p14:cNvContentPartPr/>
              <p14:nvPr/>
            </p14:nvContentPartPr>
            <p14:xfrm>
              <a:off x="8632711" y="3189663"/>
              <a:ext cx="1490912" cy="35032"/>
            </p14:xfrm>
          </p:contentPart>
        </mc:Choice>
        <mc:Fallback xmlns="">
          <p:pic>
            <p:nvPicPr>
              <p:cNvPr id="57" name="Ink 56">
                <a:extLst>
                  <a:ext uri="{FF2B5EF4-FFF2-40B4-BE49-F238E27FC236}">
                    <a16:creationId xmlns:a16="http://schemas.microsoft.com/office/drawing/2014/main" id="{2CB2F347-296C-8D52-D946-A46D77759D3C}"/>
                  </a:ext>
                </a:extLst>
              </p:cNvPr>
              <p:cNvPicPr/>
              <p:nvPr/>
            </p:nvPicPr>
            <p:blipFill>
              <a:blip r:embed="rId122"/>
              <a:stretch>
                <a:fillRect/>
              </a:stretch>
            </p:blipFill>
            <p:spPr>
              <a:xfrm>
                <a:off x="8596725" y="3118169"/>
                <a:ext cx="1562525" cy="177662"/>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8" name="Ink 57">
                <a:extLst>
                  <a:ext uri="{FF2B5EF4-FFF2-40B4-BE49-F238E27FC236}">
                    <a16:creationId xmlns:a16="http://schemas.microsoft.com/office/drawing/2014/main" id="{194E880C-B920-DE16-6CE2-7609BF741E0B}"/>
                  </a:ext>
                </a:extLst>
              </p14:cNvPr>
              <p14:cNvContentPartPr/>
              <p14:nvPr/>
            </p14:nvContentPartPr>
            <p14:xfrm>
              <a:off x="8619009" y="3276673"/>
              <a:ext cx="1489982" cy="77706"/>
            </p14:xfrm>
          </p:contentPart>
        </mc:Choice>
        <mc:Fallback xmlns="">
          <p:pic>
            <p:nvPicPr>
              <p:cNvPr id="58" name="Ink 57">
                <a:extLst>
                  <a:ext uri="{FF2B5EF4-FFF2-40B4-BE49-F238E27FC236}">
                    <a16:creationId xmlns:a16="http://schemas.microsoft.com/office/drawing/2014/main" id="{194E880C-B920-DE16-6CE2-7609BF741E0B}"/>
                  </a:ext>
                </a:extLst>
              </p:cNvPr>
              <p:cNvPicPr/>
              <p:nvPr/>
            </p:nvPicPr>
            <p:blipFill>
              <a:blip r:embed="rId124"/>
              <a:stretch>
                <a:fillRect/>
              </a:stretch>
            </p:blipFill>
            <p:spPr>
              <a:xfrm>
                <a:off x="8583019" y="3204723"/>
                <a:ext cx="1561602" cy="22124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9" name="Ink 58">
                <a:extLst>
                  <a:ext uri="{FF2B5EF4-FFF2-40B4-BE49-F238E27FC236}">
                    <a16:creationId xmlns:a16="http://schemas.microsoft.com/office/drawing/2014/main" id="{69A37558-F74F-0271-F3BF-4B7BAE052AA6}"/>
                  </a:ext>
                </a:extLst>
              </p14:cNvPr>
              <p14:cNvContentPartPr/>
              <p14:nvPr/>
            </p14:nvContentPartPr>
            <p14:xfrm>
              <a:off x="8645797" y="3338315"/>
              <a:ext cx="1606759" cy="125865"/>
            </p14:xfrm>
          </p:contentPart>
        </mc:Choice>
        <mc:Fallback xmlns="">
          <p:pic>
            <p:nvPicPr>
              <p:cNvPr id="59" name="Ink 58">
                <a:extLst>
                  <a:ext uri="{FF2B5EF4-FFF2-40B4-BE49-F238E27FC236}">
                    <a16:creationId xmlns:a16="http://schemas.microsoft.com/office/drawing/2014/main" id="{69A37558-F74F-0271-F3BF-4B7BAE052AA6}"/>
                  </a:ext>
                </a:extLst>
              </p:cNvPr>
              <p:cNvPicPr/>
              <p:nvPr/>
            </p:nvPicPr>
            <p:blipFill>
              <a:blip r:embed="rId126"/>
              <a:stretch>
                <a:fillRect/>
              </a:stretch>
            </p:blipFill>
            <p:spPr>
              <a:xfrm>
                <a:off x="8609803" y="3266392"/>
                <a:ext cx="1678386" cy="269351"/>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0" name="Ink 59">
                <a:extLst>
                  <a:ext uri="{FF2B5EF4-FFF2-40B4-BE49-F238E27FC236}">
                    <a16:creationId xmlns:a16="http://schemas.microsoft.com/office/drawing/2014/main" id="{82867B94-EA11-68A3-06E5-867D980D598F}"/>
                  </a:ext>
                </a:extLst>
              </p14:cNvPr>
              <p14:cNvContentPartPr/>
              <p14:nvPr/>
            </p14:nvContentPartPr>
            <p14:xfrm>
              <a:off x="9887190" y="3091242"/>
              <a:ext cx="224484" cy="10583"/>
            </p14:xfrm>
          </p:contentPart>
        </mc:Choice>
        <mc:Fallback xmlns="">
          <p:pic>
            <p:nvPicPr>
              <p:cNvPr id="60" name="Ink 59">
                <a:extLst>
                  <a:ext uri="{FF2B5EF4-FFF2-40B4-BE49-F238E27FC236}">
                    <a16:creationId xmlns:a16="http://schemas.microsoft.com/office/drawing/2014/main" id="{82867B94-EA11-68A3-06E5-867D980D598F}"/>
                  </a:ext>
                </a:extLst>
              </p:cNvPr>
              <p:cNvPicPr/>
              <p:nvPr/>
            </p:nvPicPr>
            <p:blipFill>
              <a:blip r:embed="rId128"/>
              <a:stretch>
                <a:fillRect/>
              </a:stretch>
            </p:blipFill>
            <p:spPr>
              <a:xfrm>
                <a:off x="9851273" y="974642"/>
                <a:ext cx="295960" cy="4233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61" name="Ink 60">
                <a:extLst>
                  <a:ext uri="{FF2B5EF4-FFF2-40B4-BE49-F238E27FC236}">
                    <a16:creationId xmlns:a16="http://schemas.microsoft.com/office/drawing/2014/main" id="{2EBD490A-A627-942D-B679-1C7CD0CF09E4}"/>
                  </a:ext>
                </a:extLst>
              </p14:cNvPr>
              <p14:cNvContentPartPr/>
              <p14:nvPr/>
            </p14:nvContentPartPr>
            <p14:xfrm>
              <a:off x="8607515" y="3584287"/>
              <a:ext cx="987921" cy="39387"/>
            </p14:xfrm>
          </p:contentPart>
        </mc:Choice>
        <mc:Fallback xmlns="">
          <p:pic>
            <p:nvPicPr>
              <p:cNvPr id="61" name="Ink 60">
                <a:extLst>
                  <a:ext uri="{FF2B5EF4-FFF2-40B4-BE49-F238E27FC236}">
                    <a16:creationId xmlns:a16="http://schemas.microsoft.com/office/drawing/2014/main" id="{2EBD490A-A627-942D-B679-1C7CD0CF09E4}"/>
                  </a:ext>
                </a:extLst>
              </p:cNvPr>
              <p:cNvPicPr/>
              <p:nvPr/>
            </p:nvPicPr>
            <p:blipFill>
              <a:blip r:embed="rId130"/>
              <a:stretch>
                <a:fillRect/>
              </a:stretch>
            </p:blipFill>
            <p:spPr>
              <a:xfrm>
                <a:off x="8571525" y="3512674"/>
                <a:ext cx="1059541" cy="182254"/>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2" name="Ink 61">
                <a:extLst>
                  <a:ext uri="{FF2B5EF4-FFF2-40B4-BE49-F238E27FC236}">
                    <a16:creationId xmlns:a16="http://schemas.microsoft.com/office/drawing/2014/main" id="{3818D927-946F-8BD5-292E-089BE5C2EF19}"/>
                  </a:ext>
                </a:extLst>
              </p14:cNvPr>
              <p14:cNvContentPartPr/>
              <p14:nvPr/>
            </p14:nvContentPartPr>
            <p14:xfrm>
              <a:off x="8606193" y="3369002"/>
              <a:ext cx="1089336" cy="326846"/>
            </p14:xfrm>
          </p:contentPart>
        </mc:Choice>
        <mc:Fallback xmlns="">
          <p:pic>
            <p:nvPicPr>
              <p:cNvPr id="62" name="Ink 61">
                <a:extLst>
                  <a:ext uri="{FF2B5EF4-FFF2-40B4-BE49-F238E27FC236}">
                    <a16:creationId xmlns:a16="http://schemas.microsoft.com/office/drawing/2014/main" id="{3818D927-946F-8BD5-292E-089BE5C2EF19}"/>
                  </a:ext>
                </a:extLst>
              </p:cNvPr>
              <p:cNvPicPr/>
              <p:nvPr/>
            </p:nvPicPr>
            <p:blipFill>
              <a:blip r:embed="rId132"/>
              <a:stretch>
                <a:fillRect/>
              </a:stretch>
            </p:blipFill>
            <p:spPr>
              <a:xfrm>
                <a:off x="8570206" y="3297089"/>
                <a:ext cx="1160951" cy="47031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3" name="Ink 62">
                <a:extLst>
                  <a:ext uri="{FF2B5EF4-FFF2-40B4-BE49-F238E27FC236}">
                    <a16:creationId xmlns:a16="http://schemas.microsoft.com/office/drawing/2014/main" id="{FFEE296E-975A-C12A-C410-B6903119ECA8}"/>
                  </a:ext>
                </a:extLst>
              </p14:cNvPr>
              <p14:cNvContentPartPr/>
              <p14:nvPr/>
            </p14:nvContentPartPr>
            <p14:xfrm>
              <a:off x="8603754" y="3757289"/>
              <a:ext cx="1296370" cy="106003"/>
            </p14:xfrm>
          </p:contentPart>
        </mc:Choice>
        <mc:Fallback xmlns="">
          <p:pic>
            <p:nvPicPr>
              <p:cNvPr id="63" name="Ink 62">
                <a:extLst>
                  <a:ext uri="{FF2B5EF4-FFF2-40B4-BE49-F238E27FC236}">
                    <a16:creationId xmlns:a16="http://schemas.microsoft.com/office/drawing/2014/main" id="{FFEE296E-975A-C12A-C410-B6903119ECA8}"/>
                  </a:ext>
                </a:extLst>
              </p:cNvPr>
              <p:cNvPicPr/>
              <p:nvPr/>
            </p:nvPicPr>
            <p:blipFill>
              <a:blip r:embed="rId134"/>
              <a:stretch>
                <a:fillRect/>
              </a:stretch>
            </p:blipFill>
            <p:spPr>
              <a:xfrm>
                <a:off x="8567764" y="3685665"/>
                <a:ext cx="1367991" cy="24889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4" name="Ink 63">
                <a:extLst>
                  <a:ext uri="{FF2B5EF4-FFF2-40B4-BE49-F238E27FC236}">
                    <a16:creationId xmlns:a16="http://schemas.microsoft.com/office/drawing/2014/main" id="{10F33024-1906-A99E-79D3-507EBDF4C6B3}"/>
                  </a:ext>
                </a:extLst>
              </p14:cNvPr>
              <p14:cNvContentPartPr/>
              <p14:nvPr/>
            </p14:nvContentPartPr>
            <p14:xfrm>
              <a:off x="8679697" y="3720330"/>
              <a:ext cx="1290759" cy="10583"/>
            </p14:xfrm>
          </p:contentPart>
        </mc:Choice>
        <mc:Fallback xmlns="">
          <p:pic>
            <p:nvPicPr>
              <p:cNvPr id="64" name="Ink 63">
                <a:extLst>
                  <a:ext uri="{FF2B5EF4-FFF2-40B4-BE49-F238E27FC236}">
                    <a16:creationId xmlns:a16="http://schemas.microsoft.com/office/drawing/2014/main" id="{10F33024-1906-A99E-79D3-507EBDF4C6B3}"/>
                  </a:ext>
                </a:extLst>
              </p:cNvPr>
              <p:cNvPicPr/>
              <p:nvPr/>
            </p:nvPicPr>
            <p:blipFill>
              <a:blip r:embed="rId136"/>
              <a:stretch>
                <a:fillRect/>
              </a:stretch>
            </p:blipFill>
            <p:spPr>
              <a:xfrm>
                <a:off x="8643703" y="3614500"/>
                <a:ext cx="1362388" cy="221714"/>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5" name="Ink 64">
                <a:extLst>
                  <a:ext uri="{FF2B5EF4-FFF2-40B4-BE49-F238E27FC236}">
                    <a16:creationId xmlns:a16="http://schemas.microsoft.com/office/drawing/2014/main" id="{6F807E6A-06AC-A8A9-1C3D-0CFB1C65FC81}"/>
                  </a:ext>
                </a:extLst>
              </p14:cNvPr>
              <p14:cNvContentPartPr/>
              <p14:nvPr/>
            </p14:nvContentPartPr>
            <p14:xfrm>
              <a:off x="8608413" y="3736458"/>
              <a:ext cx="1423234" cy="191690"/>
            </p14:xfrm>
          </p:contentPart>
        </mc:Choice>
        <mc:Fallback xmlns="">
          <p:pic>
            <p:nvPicPr>
              <p:cNvPr id="65" name="Ink 64">
                <a:extLst>
                  <a:ext uri="{FF2B5EF4-FFF2-40B4-BE49-F238E27FC236}">
                    <a16:creationId xmlns:a16="http://schemas.microsoft.com/office/drawing/2014/main" id="{6F807E6A-06AC-A8A9-1C3D-0CFB1C65FC81}"/>
                  </a:ext>
                </a:extLst>
              </p:cNvPr>
              <p:cNvPicPr/>
              <p:nvPr/>
            </p:nvPicPr>
            <p:blipFill>
              <a:blip r:embed="rId138"/>
              <a:stretch>
                <a:fillRect/>
              </a:stretch>
            </p:blipFill>
            <p:spPr>
              <a:xfrm>
                <a:off x="8572427" y="3664664"/>
                <a:ext cx="1494846" cy="334919"/>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66" name="Ink 65">
                <a:extLst>
                  <a:ext uri="{FF2B5EF4-FFF2-40B4-BE49-F238E27FC236}">
                    <a16:creationId xmlns:a16="http://schemas.microsoft.com/office/drawing/2014/main" id="{B7188DB6-EE69-42B2-1319-55BE6F6E8D13}"/>
                  </a:ext>
                </a:extLst>
              </p14:cNvPr>
              <p14:cNvContentPartPr/>
              <p14:nvPr/>
            </p14:nvContentPartPr>
            <p14:xfrm>
              <a:off x="5448726" y="2668561"/>
              <a:ext cx="2119900" cy="83382"/>
            </p14:xfrm>
          </p:contentPart>
        </mc:Choice>
        <mc:Fallback xmlns="">
          <p:pic>
            <p:nvPicPr>
              <p:cNvPr id="66" name="Ink 65">
                <a:extLst>
                  <a:ext uri="{FF2B5EF4-FFF2-40B4-BE49-F238E27FC236}">
                    <a16:creationId xmlns:a16="http://schemas.microsoft.com/office/drawing/2014/main" id="{B7188DB6-EE69-42B2-1319-55BE6F6E8D13}"/>
                  </a:ext>
                </a:extLst>
              </p:cNvPr>
              <p:cNvPicPr/>
              <p:nvPr/>
            </p:nvPicPr>
            <p:blipFill>
              <a:blip r:embed="rId140"/>
              <a:stretch>
                <a:fillRect/>
              </a:stretch>
            </p:blipFill>
            <p:spPr>
              <a:xfrm>
                <a:off x="5430730" y="2632775"/>
                <a:ext cx="2155532" cy="154597"/>
              </a:xfrm>
              <a:prstGeom prst="rect">
                <a:avLst/>
              </a:prstGeom>
            </p:spPr>
          </p:pic>
        </mc:Fallback>
      </mc:AlternateContent>
    </p:spTree>
    <p:extLst>
      <p:ext uri="{BB962C8B-B14F-4D97-AF65-F5344CB8AC3E}">
        <p14:creationId xmlns:p14="http://schemas.microsoft.com/office/powerpoint/2010/main" val="240751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xmlns="">
          <p:pic>
            <p:nvPicPr>
              <p:cNvPr id="23" name="Ink 22">
                <a:extLst>
                  <a:ext uri="{FF2B5EF4-FFF2-40B4-BE49-F238E27FC236}">
                    <a16:creationId xmlns:a16="http://schemas.microsoft.com/office/drawing/2014/main" id="{B78C554A-0B46-CA23-CEEB-EE2C742A76C7}"/>
                  </a:ext>
                </a:extLst>
              </p:cNvPr>
              <p:cNvPicPr/>
              <p:nvPr/>
            </p:nvPicPr>
            <p:blipFill>
              <a:blip r:embed="rId5"/>
              <a:stretch>
                <a:fillRect/>
              </a:stretch>
            </p:blipFill>
            <p:spPr>
              <a:xfrm>
                <a:off x="4705386" y="441586"/>
                <a:ext cx="1584351" cy="39423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9EEB28A1-9BFD-DA0A-AD4A-8CA4EFBE86A8}"/>
                  </a:ext>
                </a:extLst>
              </p14:cNvPr>
              <p14:cNvContentPartPr/>
              <p14:nvPr/>
            </p14:nvContentPartPr>
            <p14:xfrm>
              <a:off x="4834758" y="1037324"/>
              <a:ext cx="984381" cy="26848"/>
            </p14:xfrm>
          </p:contentPart>
        </mc:Choice>
        <mc:Fallback xmlns="">
          <p:pic>
            <p:nvPicPr>
              <p:cNvPr id="24" name="Ink 23">
                <a:extLst>
                  <a:ext uri="{FF2B5EF4-FFF2-40B4-BE49-F238E27FC236}">
                    <a16:creationId xmlns:a16="http://schemas.microsoft.com/office/drawing/2014/main" id="{9EEB28A1-9BFD-DA0A-AD4A-8CA4EFBE86A8}"/>
                  </a:ext>
                </a:extLst>
              </p:cNvPr>
              <p:cNvPicPr/>
              <p:nvPr/>
            </p:nvPicPr>
            <p:blipFill>
              <a:blip r:embed="rId7"/>
              <a:stretch>
                <a:fillRect/>
              </a:stretch>
            </p:blipFill>
            <p:spPr>
              <a:xfrm>
                <a:off x="4744778" y="860692"/>
                <a:ext cx="1163981" cy="37975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D67FB2BF-89BA-5CC2-50F6-97B408509B45}"/>
                  </a:ext>
                </a:extLst>
              </p14:cNvPr>
              <p14:cNvContentPartPr/>
              <p14:nvPr/>
            </p14:nvContentPartPr>
            <p14:xfrm>
              <a:off x="4795345" y="3652344"/>
              <a:ext cx="1276842" cy="26859"/>
            </p14:xfrm>
          </p:contentPart>
        </mc:Choice>
        <mc:Fallback xmlns="">
          <p:pic>
            <p:nvPicPr>
              <p:cNvPr id="26" name="Ink 25">
                <a:extLst>
                  <a:ext uri="{FF2B5EF4-FFF2-40B4-BE49-F238E27FC236}">
                    <a16:creationId xmlns:a16="http://schemas.microsoft.com/office/drawing/2014/main" id="{D67FB2BF-89BA-5CC2-50F6-97B408509B45}"/>
                  </a:ext>
                </a:extLst>
              </p:cNvPr>
              <p:cNvPicPr/>
              <p:nvPr/>
            </p:nvPicPr>
            <p:blipFill>
              <a:blip r:embed="rId9"/>
              <a:stretch>
                <a:fillRect/>
              </a:stretch>
            </p:blipFill>
            <p:spPr>
              <a:xfrm>
                <a:off x="4705376" y="3475640"/>
                <a:ext cx="1456420" cy="3799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7711DBC3-C30D-169B-C1C6-6B9E1739221F}"/>
                  </a:ext>
                </a:extLst>
              </p14:cNvPr>
              <p14:cNvContentPartPr/>
              <p14:nvPr/>
            </p14:nvContentPartPr>
            <p14:xfrm>
              <a:off x="4808483" y="4295059"/>
              <a:ext cx="989646" cy="54271"/>
            </p14:xfrm>
          </p:contentPart>
        </mc:Choice>
        <mc:Fallback xmlns="">
          <p:pic>
            <p:nvPicPr>
              <p:cNvPr id="27" name="Ink 26">
                <a:extLst>
                  <a:ext uri="{FF2B5EF4-FFF2-40B4-BE49-F238E27FC236}">
                    <a16:creationId xmlns:a16="http://schemas.microsoft.com/office/drawing/2014/main" id="{7711DBC3-C30D-169B-C1C6-6B9E1739221F}"/>
                  </a:ext>
                </a:extLst>
              </p:cNvPr>
              <p:cNvPicPr/>
              <p:nvPr/>
            </p:nvPicPr>
            <p:blipFill>
              <a:blip r:embed="rId11"/>
              <a:stretch>
                <a:fillRect/>
              </a:stretch>
            </p:blipFill>
            <p:spPr>
              <a:xfrm>
                <a:off x="4718515" y="4116536"/>
                <a:ext cx="1169222" cy="41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9CB932BB-FBCA-40A2-716D-2BC70BD37AB7}"/>
                  </a:ext>
                </a:extLst>
              </p14:cNvPr>
              <p14:cNvContentPartPr/>
              <p14:nvPr/>
            </p14:nvContentPartPr>
            <p14:xfrm>
              <a:off x="4861034" y="4676781"/>
              <a:ext cx="4751433" cy="79722"/>
            </p14:xfrm>
          </p:contentPart>
        </mc:Choice>
        <mc:Fallback xmlns="">
          <p:pic>
            <p:nvPicPr>
              <p:cNvPr id="4" name="Ink 3">
                <a:extLst>
                  <a:ext uri="{FF2B5EF4-FFF2-40B4-BE49-F238E27FC236}">
                    <a16:creationId xmlns:a16="http://schemas.microsoft.com/office/drawing/2014/main" id="{9CB932BB-FBCA-40A2-716D-2BC70BD37AB7}"/>
                  </a:ext>
                </a:extLst>
              </p:cNvPr>
              <p:cNvPicPr/>
              <p:nvPr/>
            </p:nvPicPr>
            <p:blipFill>
              <a:blip r:embed="rId13"/>
              <a:stretch>
                <a:fillRect/>
              </a:stretch>
            </p:blipFill>
            <p:spPr>
              <a:xfrm>
                <a:off x="4771038" y="4497227"/>
                <a:ext cx="4931065" cy="43847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E004A619-A5AF-2B51-6711-5678817C5C3F}"/>
                  </a:ext>
                </a:extLst>
              </p14:cNvPr>
              <p14:cNvContentPartPr/>
              <p14:nvPr/>
            </p14:nvContentPartPr>
            <p14:xfrm>
              <a:off x="5583620" y="4794772"/>
              <a:ext cx="512067" cy="13710"/>
            </p14:xfrm>
          </p:contentPart>
        </mc:Choice>
        <mc:Fallback xmlns="">
          <p:pic>
            <p:nvPicPr>
              <p:cNvPr id="7" name="Ink 6">
                <a:extLst>
                  <a:ext uri="{FF2B5EF4-FFF2-40B4-BE49-F238E27FC236}">
                    <a16:creationId xmlns:a16="http://schemas.microsoft.com/office/drawing/2014/main" id="{E004A619-A5AF-2B51-6711-5678817C5C3F}"/>
                  </a:ext>
                </a:extLst>
              </p:cNvPr>
              <p:cNvPicPr/>
              <p:nvPr/>
            </p:nvPicPr>
            <p:blipFill>
              <a:blip r:embed="rId15"/>
              <a:stretch>
                <a:fillRect/>
              </a:stretch>
            </p:blipFill>
            <p:spPr>
              <a:xfrm>
                <a:off x="5493721" y="4623397"/>
                <a:ext cx="691506" cy="3561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18E3AB1-B897-FCB7-190D-538B8D3B43C6}"/>
                  </a:ext>
                </a:extLst>
              </p14:cNvPr>
              <p14:cNvContentPartPr/>
              <p14:nvPr/>
            </p14:nvContentPartPr>
            <p14:xfrm>
              <a:off x="4795344" y="4913021"/>
              <a:ext cx="4597448" cy="106343"/>
            </p14:xfrm>
          </p:contentPart>
        </mc:Choice>
        <mc:Fallback xmlns="">
          <p:pic>
            <p:nvPicPr>
              <p:cNvPr id="10" name="Ink 9">
                <a:extLst>
                  <a:ext uri="{FF2B5EF4-FFF2-40B4-BE49-F238E27FC236}">
                    <a16:creationId xmlns:a16="http://schemas.microsoft.com/office/drawing/2014/main" id="{318E3AB1-B897-FCB7-190D-538B8D3B43C6}"/>
                  </a:ext>
                </a:extLst>
              </p:cNvPr>
              <p:cNvPicPr/>
              <p:nvPr/>
            </p:nvPicPr>
            <p:blipFill>
              <a:blip r:embed="rId17"/>
              <a:stretch>
                <a:fillRect/>
              </a:stretch>
            </p:blipFill>
            <p:spPr>
              <a:xfrm>
                <a:off x="4705353" y="4733992"/>
                <a:ext cx="4777070" cy="46404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6EBB4A4-86BB-7864-7828-E47CEFC79F05}"/>
                  </a:ext>
                </a:extLst>
              </p14:cNvPr>
              <p14:cNvContentPartPr/>
              <p14:nvPr/>
            </p14:nvContentPartPr>
            <p14:xfrm>
              <a:off x="5563457" y="5372867"/>
              <a:ext cx="550464" cy="53098"/>
            </p14:xfrm>
          </p:contentPart>
        </mc:Choice>
        <mc:Fallback xmlns="">
          <p:pic>
            <p:nvPicPr>
              <p:cNvPr id="12" name="Ink 11">
                <a:extLst>
                  <a:ext uri="{FF2B5EF4-FFF2-40B4-BE49-F238E27FC236}">
                    <a16:creationId xmlns:a16="http://schemas.microsoft.com/office/drawing/2014/main" id="{96EBB4A4-86BB-7864-7828-E47CEFC79F05}"/>
                  </a:ext>
                </a:extLst>
              </p:cNvPr>
              <p:cNvPicPr/>
              <p:nvPr/>
            </p:nvPicPr>
            <p:blipFill>
              <a:blip r:embed="rId19"/>
              <a:stretch>
                <a:fillRect/>
              </a:stretch>
            </p:blipFill>
            <p:spPr>
              <a:xfrm>
                <a:off x="5473512" y="5193482"/>
                <a:ext cx="729994" cy="4115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FFF7CDE-D001-CF41-45E6-06B89CDF8CEF}"/>
                  </a:ext>
                </a:extLst>
              </p14:cNvPr>
              <p14:cNvContentPartPr/>
              <p14:nvPr/>
            </p14:nvContentPartPr>
            <p14:xfrm>
              <a:off x="4809826" y="5109863"/>
              <a:ext cx="681828" cy="27067"/>
            </p14:xfrm>
          </p:contentPart>
        </mc:Choice>
        <mc:Fallback xmlns="">
          <p:pic>
            <p:nvPicPr>
              <p:cNvPr id="14" name="Ink 13">
                <a:extLst>
                  <a:ext uri="{FF2B5EF4-FFF2-40B4-BE49-F238E27FC236}">
                    <a16:creationId xmlns:a16="http://schemas.microsoft.com/office/drawing/2014/main" id="{CFFF7CDE-D001-CF41-45E6-06B89CDF8CEF}"/>
                  </a:ext>
                </a:extLst>
              </p:cNvPr>
              <p:cNvPicPr/>
              <p:nvPr/>
            </p:nvPicPr>
            <p:blipFill>
              <a:blip r:embed="rId21"/>
              <a:stretch>
                <a:fillRect/>
              </a:stretch>
            </p:blipFill>
            <p:spPr>
              <a:xfrm>
                <a:off x="4719875" y="4931791"/>
                <a:ext cx="861370" cy="382856"/>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192230"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A: Air Defense Artillery</a:t>
            </a:r>
          </a:p>
        </p:txBody>
      </p:sp>
      <p:sp>
        <p:nvSpPr>
          <p:cNvPr id="22" name="TextBox 21">
            <a:extLst>
              <a:ext uri="{FF2B5EF4-FFF2-40B4-BE49-F238E27FC236}">
                <a16:creationId xmlns:a16="http://schemas.microsoft.com/office/drawing/2014/main" id="{8807E2FA-5CD8-3938-6EFE-FA59AF770671}"/>
              </a:ext>
            </a:extLst>
          </p:cNvPr>
          <p:cNvSpPr txBox="1"/>
          <p:nvPr/>
        </p:nvSpPr>
        <p:spPr>
          <a:xfrm>
            <a:off x="10884172" y="1083115"/>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H="1">
            <a:off x="9706662" y="1261300"/>
            <a:ext cx="1126171" cy="149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flipH="1">
            <a:off x="9781666" y="2393484"/>
            <a:ext cx="265043" cy="90651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B0A3396-153D-AB6E-4937-8DB8B491F6B3}"/>
              </a:ext>
            </a:extLst>
          </p:cNvPr>
          <p:cNvSpPr txBox="1"/>
          <p:nvPr/>
        </p:nvSpPr>
        <p:spPr>
          <a:xfrm>
            <a:off x="10091421" y="2665950"/>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9AB28E59-A030-1D42-690B-802C38746D32}"/>
                  </a:ext>
                </a:extLst>
              </p14:cNvPr>
              <p14:cNvContentPartPr/>
              <p14:nvPr/>
            </p14:nvContentPartPr>
            <p14:xfrm>
              <a:off x="4862657" y="5044965"/>
              <a:ext cx="495891" cy="74923"/>
            </p14:xfrm>
          </p:contentPart>
        </mc:Choice>
        <mc:Fallback xmlns="">
          <p:pic>
            <p:nvPicPr>
              <p:cNvPr id="41" name="Ink 40">
                <a:extLst>
                  <a:ext uri="{FF2B5EF4-FFF2-40B4-BE49-F238E27FC236}">
                    <a16:creationId xmlns:a16="http://schemas.microsoft.com/office/drawing/2014/main" id="{9AB28E59-A030-1D42-690B-802C38746D32}"/>
                  </a:ext>
                </a:extLst>
              </p:cNvPr>
              <p:cNvPicPr/>
              <p:nvPr/>
            </p:nvPicPr>
            <p:blipFill>
              <a:blip r:embed="rId23"/>
              <a:stretch>
                <a:fillRect/>
              </a:stretch>
            </p:blipFill>
            <p:spPr>
              <a:xfrm>
                <a:off x="4808717" y="4937420"/>
                <a:ext cx="603412" cy="2896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7889349A-5C56-8665-2F4B-57C6C6E616F2}"/>
                  </a:ext>
                </a:extLst>
              </p14:cNvPr>
              <p14:cNvContentPartPr/>
              <p14:nvPr/>
            </p14:nvContentPartPr>
            <p14:xfrm>
              <a:off x="4759689" y="5401455"/>
              <a:ext cx="615263" cy="117066"/>
            </p14:xfrm>
          </p:contentPart>
        </mc:Choice>
        <mc:Fallback xmlns="">
          <p:pic>
            <p:nvPicPr>
              <p:cNvPr id="43" name="Ink 42">
                <a:extLst>
                  <a:ext uri="{FF2B5EF4-FFF2-40B4-BE49-F238E27FC236}">
                    <a16:creationId xmlns:a16="http://schemas.microsoft.com/office/drawing/2014/main" id="{7889349A-5C56-8665-2F4B-57C6C6E616F2}"/>
                  </a:ext>
                </a:extLst>
              </p:cNvPr>
              <p:cNvPicPr/>
              <p:nvPr/>
            </p:nvPicPr>
            <p:blipFill>
              <a:blip r:embed="rId25"/>
              <a:stretch>
                <a:fillRect/>
              </a:stretch>
            </p:blipFill>
            <p:spPr>
              <a:xfrm>
                <a:off x="4669738" y="5221906"/>
                <a:ext cx="794805" cy="47580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a:extLst>
                  <a:ext uri="{FF2B5EF4-FFF2-40B4-BE49-F238E27FC236}">
                    <a16:creationId xmlns:a16="http://schemas.microsoft.com/office/drawing/2014/main" id="{EB9FD049-0753-6CB4-88F0-9A01E80A1810}"/>
                  </a:ext>
                </a:extLst>
              </p14:cNvPr>
              <p14:cNvContentPartPr/>
              <p14:nvPr/>
            </p14:nvContentPartPr>
            <p14:xfrm>
              <a:off x="4795344" y="4767698"/>
              <a:ext cx="801915" cy="134728"/>
            </p14:xfrm>
          </p:contentPart>
        </mc:Choice>
        <mc:Fallback xmlns="">
          <p:pic>
            <p:nvPicPr>
              <p:cNvPr id="44" name="Ink 43">
                <a:extLst>
                  <a:ext uri="{FF2B5EF4-FFF2-40B4-BE49-F238E27FC236}">
                    <a16:creationId xmlns:a16="http://schemas.microsoft.com/office/drawing/2014/main" id="{EB9FD049-0753-6CB4-88F0-9A01E80A1810}"/>
                  </a:ext>
                </a:extLst>
              </p:cNvPr>
              <p:cNvPicPr/>
              <p:nvPr/>
            </p:nvPicPr>
            <p:blipFill>
              <a:blip r:embed="rId27"/>
              <a:stretch>
                <a:fillRect/>
              </a:stretch>
            </p:blipFill>
            <p:spPr>
              <a:xfrm>
                <a:off x="4705363" y="4588061"/>
                <a:ext cx="981518" cy="49364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xmlns="">
          <p:pic>
            <p:nvPicPr>
              <p:cNvPr id="45" name="Ink 44">
                <a:extLst>
                  <a:ext uri="{FF2B5EF4-FFF2-40B4-BE49-F238E27FC236}">
                    <a16:creationId xmlns:a16="http://schemas.microsoft.com/office/drawing/2014/main" id="{15E7BC14-F1D6-E043-C8DC-BF622F667794}"/>
                  </a:ext>
                </a:extLst>
              </p:cNvPr>
              <p:cNvPicPr/>
              <p:nvPr/>
            </p:nvPicPr>
            <p:blipFill>
              <a:blip r:embed="rId29"/>
              <a:stretch>
                <a:fillRect/>
              </a:stretch>
            </p:blipFill>
            <p:spPr>
              <a:xfrm>
                <a:off x="8410276" y="848989"/>
                <a:ext cx="1308452" cy="364897"/>
              </a:xfrm>
              <a:prstGeom prst="rect">
                <a:avLst/>
              </a:prstGeom>
            </p:spPr>
          </p:pic>
        </mc:Fallback>
      </mc:AlternateContent>
      <p:cxnSp>
        <p:nvCxnSpPr>
          <p:cNvPr id="52" name="Straight Arrow Connector 51">
            <a:extLst>
              <a:ext uri="{FF2B5EF4-FFF2-40B4-BE49-F238E27FC236}">
                <a16:creationId xmlns:a16="http://schemas.microsoft.com/office/drawing/2014/main" id="{6E3B4ECD-0BF5-40BC-10E3-C84C4CBE7DA6}"/>
              </a:ext>
            </a:extLst>
          </p:cNvPr>
          <p:cNvCxnSpPr>
            <a:cxnSpLocks/>
          </p:cNvCxnSpPr>
          <p:nvPr/>
        </p:nvCxnSpPr>
        <p:spPr>
          <a:xfrm flipH="1" flipV="1">
            <a:off x="9737842" y="2153065"/>
            <a:ext cx="1161295" cy="25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10945577" y="1984111"/>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pic>
        <p:nvPicPr>
          <p:cNvPr id="2" name="Picture 2" descr="A picture containing text, screenshot, diagram, font&#10;&#10;Description automatically generated">
            <a:extLst>
              <a:ext uri="{FF2B5EF4-FFF2-40B4-BE49-F238E27FC236}">
                <a16:creationId xmlns:a16="http://schemas.microsoft.com/office/drawing/2014/main" id="{D0DAD4E0-E4ED-30BA-43F0-729C088BE63F}"/>
              </a:ext>
            </a:extLst>
          </p:cNvPr>
          <p:cNvPicPr>
            <a:picLocks noChangeAspect="1"/>
          </p:cNvPicPr>
          <p:nvPr/>
        </p:nvPicPr>
        <p:blipFill>
          <a:blip r:embed="rId30"/>
          <a:stretch>
            <a:fillRect/>
          </a:stretch>
        </p:blipFill>
        <p:spPr>
          <a:xfrm>
            <a:off x="4757530" y="212729"/>
            <a:ext cx="4830417" cy="5620843"/>
          </a:xfrm>
          <a:prstGeom prst="rect">
            <a:avLst/>
          </a:prstGeom>
        </p:spPr>
      </p:pic>
      <mc:AlternateContent xmlns:mc="http://schemas.openxmlformats.org/markup-compatibility/2006" xmlns:p14="http://schemas.microsoft.com/office/powerpoint/2010/main">
        <mc:Choice Requires="p14">
          <p:contentPart p14:bwMode="auto" r:id="rId31">
            <p14:nvContentPartPr>
              <p14:cNvPr id="3" name="Ink 2">
                <a:extLst>
                  <a:ext uri="{FF2B5EF4-FFF2-40B4-BE49-F238E27FC236}">
                    <a16:creationId xmlns:a16="http://schemas.microsoft.com/office/drawing/2014/main" id="{3A719AEE-98B5-5FDA-FEFE-78A53A3EAD35}"/>
                  </a:ext>
                </a:extLst>
              </p14:cNvPr>
              <p14:cNvContentPartPr/>
              <p14:nvPr/>
            </p14:nvContentPartPr>
            <p14:xfrm>
              <a:off x="5508335" y="1397247"/>
              <a:ext cx="91652" cy="10583"/>
            </p14:xfrm>
          </p:contentPart>
        </mc:Choice>
        <mc:Fallback xmlns="">
          <p:pic>
            <p:nvPicPr>
              <p:cNvPr id="3" name="Ink 2">
                <a:extLst>
                  <a:ext uri="{FF2B5EF4-FFF2-40B4-BE49-F238E27FC236}">
                    <a16:creationId xmlns:a16="http://schemas.microsoft.com/office/drawing/2014/main" id="{3A719AEE-98B5-5FDA-FEFE-78A53A3EAD35}"/>
                  </a:ext>
                </a:extLst>
              </p:cNvPr>
              <p:cNvPicPr/>
              <p:nvPr/>
            </p:nvPicPr>
            <p:blipFill>
              <a:blip r:embed="rId32"/>
              <a:stretch>
                <a:fillRect/>
              </a:stretch>
            </p:blipFill>
            <p:spPr>
              <a:xfrm>
                <a:off x="5490364" y="1279658"/>
                <a:ext cx="127235"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 name="Ink 12">
                <a:extLst>
                  <a:ext uri="{FF2B5EF4-FFF2-40B4-BE49-F238E27FC236}">
                    <a16:creationId xmlns:a16="http://schemas.microsoft.com/office/drawing/2014/main" id="{FBC707F2-6DBC-CB88-8ACD-7E94E0288068}"/>
                  </a:ext>
                </a:extLst>
              </p14:cNvPr>
              <p14:cNvContentPartPr/>
              <p14:nvPr/>
            </p14:nvContentPartPr>
            <p14:xfrm>
              <a:off x="5948618" y="1328398"/>
              <a:ext cx="169611" cy="10583"/>
            </p14:xfrm>
          </p:contentPart>
        </mc:Choice>
        <mc:Fallback xmlns="">
          <p:pic>
            <p:nvPicPr>
              <p:cNvPr id="13" name="Ink 12">
                <a:extLst>
                  <a:ext uri="{FF2B5EF4-FFF2-40B4-BE49-F238E27FC236}">
                    <a16:creationId xmlns:a16="http://schemas.microsoft.com/office/drawing/2014/main" id="{FBC707F2-6DBC-CB88-8ACD-7E94E0288068}"/>
                  </a:ext>
                </a:extLst>
              </p:cNvPr>
              <p:cNvPicPr/>
              <p:nvPr/>
            </p:nvPicPr>
            <p:blipFill>
              <a:blip r:embed="rId34"/>
              <a:stretch>
                <a:fillRect/>
              </a:stretch>
            </p:blipFill>
            <p:spPr>
              <a:xfrm>
                <a:off x="5930651" y="1286066"/>
                <a:ext cx="205186" cy="9482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5" name="Ink 14">
                <a:extLst>
                  <a:ext uri="{FF2B5EF4-FFF2-40B4-BE49-F238E27FC236}">
                    <a16:creationId xmlns:a16="http://schemas.microsoft.com/office/drawing/2014/main" id="{2B675C06-616F-8D3C-6655-5DED26069E28}"/>
                  </a:ext>
                </a:extLst>
              </p14:cNvPr>
              <p14:cNvContentPartPr/>
              <p14:nvPr/>
            </p14:nvContentPartPr>
            <p14:xfrm>
              <a:off x="6424538" y="1318120"/>
              <a:ext cx="171704" cy="10583"/>
            </p14:xfrm>
          </p:contentPart>
        </mc:Choice>
        <mc:Fallback xmlns="">
          <p:pic>
            <p:nvPicPr>
              <p:cNvPr id="15" name="Ink 14">
                <a:extLst>
                  <a:ext uri="{FF2B5EF4-FFF2-40B4-BE49-F238E27FC236}">
                    <a16:creationId xmlns:a16="http://schemas.microsoft.com/office/drawing/2014/main" id="{2B675C06-616F-8D3C-6655-5DED26069E28}"/>
                  </a:ext>
                </a:extLst>
              </p:cNvPr>
              <p:cNvPicPr/>
              <p:nvPr/>
            </p:nvPicPr>
            <p:blipFill>
              <a:blip r:embed="rId36"/>
              <a:stretch>
                <a:fillRect/>
              </a:stretch>
            </p:blipFill>
            <p:spPr>
              <a:xfrm>
                <a:off x="6406577" y="1262420"/>
                <a:ext cx="207266" cy="12142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 name="Ink 16">
                <a:extLst>
                  <a:ext uri="{FF2B5EF4-FFF2-40B4-BE49-F238E27FC236}">
                    <a16:creationId xmlns:a16="http://schemas.microsoft.com/office/drawing/2014/main" id="{11DEBBD9-DB63-2239-0C95-C2B59D07CA0E}"/>
                  </a:ext>
                </a:extLst>
              </p14:cNvPr>
              <p14:cNvContentPartPr/>
              <p14:nvPr/>
            </p14:nvContentPartPr>
            <p14:xfrm>
              <a:off x="7086823" y="1357905"/>
              <a:ext cx="178113" cy="10583"/>
            </p14:xfrm>
          </p:contentPart>
        </mc:Choice>
        <mc:Fallback xmlns="">
          <p:pic>
            <p:nvPicPr>
              <p:cNvPr id="17" name="Ink 16">
                <a:extLst>
                  <a:ext uri="{FF2B5EF4-FFF2-40B4-BE49-F238E27FC236}">
                    <a16:creationId xmlns:a16="http://schemas.microsoft.com/office/drawing/2014/main" id="{11DEBBD9-DB63-2239-0C95-C2B59D07CA0E}"/>
                  </a:ext>
                </a:extLst>
              </p:cNvPr>
              <p:cNvPicPr/>
              <p:nvPr/>
            </p:nvPicPr>
            <p:blipFill>
              <a:blip r:embed="rId38"/>
              <a:stretch>
                <a:fillRect/>
              </a:stretch>
            </p:blipFill>
            <p:spPr>
              <a:xfrm>
                <a:off x="7068868" y="1225617"/>
                <a:ext cx="213664" cy="27383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9" name="Ink 18">
                <a:extLst>
                  <a:ext uri="{FF2B5EF4-FFF2-40B4-BE49-F238E27FC236}">
                    <a16:creationId xmlns:a16="http://schemas.microsoft.com/office/drawing/2014/main" id="{CB32AEB5-D7D4-7186-519D-BC359C4D7C83}"/>
                  </a:ext>
                </a:extLst>
              </p14:cNvPr>
              <p14:cNvContentPartPr/>
              <p14:nvPr/>
            </p14:nvContentPartPr>
            <p14:xfrm>
              <a:off x="7714547" y="1347721"/>
              <a:ext cx="126500" cy="10583"/>
            </p14:xfrm>
          </p:contentPart>
        </mc:Choice>
        <mc:Fallback xmlns="">
          <p:pic>
            <p:nvPicPr>
              <p:cNvPr id="19" name="Ink 18">
                <a:extLst>
                  <a:ext uri="{FF2B5EF4-FFF2-40B4-BE49-F238E27FC236}">
                    <a16:creationId xmlns:a16="http://schemas.microsoft.com/office/drawing/2014/main" id="{CB32AEB5-D7D4-7186-519D-BC359C4D7C83}"/>
                  </a:ext>
                </a:extLst>
              </p:cNvPr>
              <p:cNvPicPr/>
              <p:nvPr/>
            </p:nvPicPr>
            <p:blipFill>
              <a:blip r:embed="rId40"/>
              <a:stretch>
                <a:fillRect/>
              </a:stretch>
            </p:blipFill>
            <p:spPr>
              <a:xfrm>
                <a:off x="7696629" y="289421"/>
                <a:ext cx="16197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 name="Ink 19">
                <a:extLst>
                  <a:ext uri="{FF2B5EF4-FFF2-40B4-BE49-F238E27FC236}">
                    <a16:creationId xmlns:a16="http://schemas.microsoft.com/office/drawing/2014/main" id="{34885BFD-4B0B-EA5B-9093-128D4A337AC9}"/>
                  </a:ext>
                </a:extLst>
              </p14:cNvPr>
              <p14:cNvContentPartPr/>
              <p14:nvPr/>
            </p14:nvContentPartPr>
            <p14:xfrm>
              <a:off x="8290057" y="1314825"/>
              <a:ext cx="196567" cy="10583"/>
            </p14:xfrm>
          </p:contentPart>
        </mc:Choice>
        <mc:Fallback xmlns="">
          <p:pic>
            <p:nvPicPr>
              <p:cNvPr id="20" name="Ink 19">
                <a:extLst>
                  <a:ext uri="{FF2B5EF4-FFF2-40B4-BE49-F238E27FC236}">
                    <a16:creationId xmlns:a16="http://schemas.microsoft.com/office/drawing/2014/main" id="{34885BFD-4B0B-EA5B-9093-128D4A337AC9}"/>
                  </a:ext>
                </a:extLst>
              </p:cNvPr>
              <p:cNvPicPr/>
              <p:nvPr/>
            </p:nvPicPr>
            <p:blipFill>
              <a:blip r:embed="rId42"/>
              <a:stretch>
                <a:fillRect/>
              </a:stretch>
            </p:blipFill>
            <p:spPr>
              <a:xfrm>
                <a:off x="8272089" y="1274121"/>
                <a:ext cx="232143" cy="9158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9" name="Ink 38">
                <a:extLst>
                  <a:ext uri="{FF2B5EF4-FFF2-40B4-BE49-F238E27FC236}">
                    <a16:creationId xmlns:a16="http://schemas.microsoft.com/office/drawing/2014/main" id="{0D9C308A-DD88-4B9C-9AE2-CCD795535DAE}"/>
                  </a:ext>
                </a:extLst>
              </p14:cNvPr>
              <p14:cNvContentPartPr/>
              <p14:nvPr/>
            </p14:nvContentPartPr>
            <p14:xfrm>
              <a:off x="6895785" y="2195098"/>
              <a:ext cx="997249" cy="25156"/>
            </p14:xfrm>
          </p:contentPart>
        </mc:Choice>
        <mc:Fallback xmlns="">
          <p:pic>
            <p:nvPicPr>
              <p:cNvPr id="39" name="Ink 38">
                <a:extLst>
                  <a:ext uri="{FF2B5EF4-FFF2-40B4-BE49-F238E27FC236}">
                    <a16:creationId xmlns:a16="http://schemas.microsoft.com/office/drawing/2014/main" id="{0D9C308A-DD88-4B9C-9AE2-CCD795535DAE}"/>
                  </a:ext>
                </a:extLst>
              </p:cNvPr>
              <p:cNvPicPr/>
              <p:nvPr/>
            </p:nvPicPr>
            <p:blipFill>
              <a:blip r:embed="rId44"/>
              <a:stretch>
                <a:fillRect/>
              </a:stretch>
            </p:blipFill>
            <p:spPr>
              <a:xfrm>
                <a:off x="6877791" y="2159667"/>
                <a:ext cx="1032878" cy="9566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 name="Ink 50">
                <a:extLst>
                  <a:ext uri="{FF2B5EF4-FFF2-40B4-BE49-F238E27FC236}">
                    <a16:creationId xmlns:a16="http://schemas.microsoft.com/office/drawing/2014/main" id="{2C486C3B-15A6-331F-8E9E-F5C40E6DCE22}"/>
                  </a:ext>
                </a:extLst>
              </p14:cNvPr>
              <p14:cNvContentPartPr/>
              <p14:nvPr/>
            </p14:nvContentPartPr>
            <p14:xfrm>
              <a:off x="5908384" y="2309316"/>
              <a:ext cx="253622" cy="10583"/>
            </p14:xfrm>
          </p:contentPart>
        </mc:Choice>
        <mc:Fallback xmlns="">
          <p:pic>
            <p:nvPicPr>
              <p:cNvPr id="51" name="Ink 50">
                <a:extLst>
                  <a:ext uri="{FF2B5EF4-FFF2-40B4-BE49-F238E27FC236}">
                    <a16:creationId xmlns:a16="http://schemas.microsoft.com/office/drawing/2014/main" id="{2C486C3B-15A6-331F-8E9E-F5C40E6DCE22}"/>
                  </a:ext>
                </a:extLst>
              </p:cNvPr>
              <p:cNvPicPr/>
              <p:nvPr/>
            </p:nvPicPr>
            <p:blipFill>
              <a:blip r:embed="rId46"/>
              <a:stretch>
                <a:fillRect/>
              </a:stretch>
            </p:blipFill>
            <p:spPr>
              <a:xfrm>
                <a:off x="5890397" y="1956549"/>
                <a:ext cx="289237" cy="71258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667D0821-8582-1367-B683-364D69EBD2F9}"/>
                  </a:ext>
                </a:extLst>
              </p14:cNvPr>
              <p14:cNvContentPartPr/>
              <p14:nvPr/>
            </p14:nvContentPartPr>
            <p14:xfrm>
              <a:off x="5894149" y="2369756"/>
              <a:ext cx="137431" cy="10583"/>
            </p14:xfrm>
          </p:contentPart>
        </mc:Choice>
        <mc:Fallback xmlns="">
          <p:pic>
            <p:nvPicPr>
              <p:cNvPr id="54" name="Ink 53">
                <a:extLst>
                  <a:ext uri="{FF2B5EF4-FFF2-40B4-BE49-F238E27FC236}">
                    <a16:creationId xmlns:a16="http://schemas.microsoft.com/office/drawing/2014/main" id="{667D0821-8582-1367-B683-364D69EBD2F9}"/>
                  </a:ext>
                </a:extLst>
              </p:cNvPr>
              <p:cNvPicPr/>
              <p:nvPr/>
            </p:nvPicPr>
            <p:blipFill>
              <a:blip r:embed="rId48"/>
              <a:stretch>
                <a:fillRect/>
              </a:stretch>
            </p:blipFill>
            <p:spPr>
              <a:xfrm>
                <a:off x="5876208" y="1311456"/>
                <a:ext cx="172955"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85BEEDDC-A42F-DDBB-E929-1E32B496FEEE}"/>
                  </a:ext>
                </a:extLst>
              </p14:cNvPr>
              <p14:cNvContentPartPr/>
              <p14:nvPr/>
            </p14:nvContentPartPr>
            <p14:xfrm>
              <a:off x="5910419" y="2411594"/>
              <a:ext cx="149351" cy="10583"/>
            </p14:xfrm>
          </p:contentPart>
        </mc:Choice>
        <mc:Fallback xmlns="">
          <p:pic>
            <p:nvPicPr>
              <p:cNvPr id="55" name="Ink 54">
                <a:extLst>
                  <a:ext uri="{FF2B5EF4-FFF2-40B4-BE49-F238E27FC236}">
                    <a16:creationId xmlns:a16="http://schemas.microsoft.com/office/drawing/2014/main" id="{85BEEDDC-A42F-DDBB-E929-1E32B496FEEE}"/>
                  </a:ext>
                </a:extLst>
              </p:cNvPr>
              <p:cNvPicPr/>
              <p:nvPr/>
            </p:nvPicPr>
            <p:blipFill>
              <a:blip r:embed="rId50"/>
              <a:stretch>
                <a:fillRect/>
              </a:stretch>
            </p:blipFill>
            <p:spPr>
              <a:xfrm>
                <a:off x="5892468" y="1353294"/>
                <a:ext cx="184894"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4E66045E-4F53-E7B2-FCBE-06868E6348CD}"/>
                  </a:ext>
                </a:extLst>
              </p14:cNvPr>
              <p14:cNvContentPartPr/>
              <p14:nvPr/>
            </p14:nvContentPartPr>
            <p14:xfrm>
              <a:off x="5920258" y="2436729"/>
              <a:ext cx="216605" cy="10583"/>
            </p14:xfrm>
          </p:contentPart>
        </mc:Choice>
        <mc:Fallback xmlns="">
          <p:pic>
            <p:nvPicPr>
              <p:cNvPr id="56" name="Ink 55">
                <a:extLst>
                  <a:ext uri="{FF2B5EF4-FFF2-40B4-BE49-F238E27FC236}">
                    <a16:creationId xmlns:a16="http://schemas.microsoft.com/office/drawing/2014/main" id="{4E66045E-4F53-E7B2-FCBE-06868E6348CD}"/>
                  </a:ext>
                </a:extLst>
              </p:cNvPr>
              <p:cNvPicPr/>
              <p:nvPr/>
            </p:nvPicPr>
            <p:blipFill>
              <a:blip r:embed="rId52"/>
              <a:stretch>
                <a:fillRect/>
              </a:stretch>
            </p:blipFill>
            <p:spPr>
              <a:xfrm>
                <a:off x="5902297" y="1378429"/>
                <a:ext cx="25216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4" name="Ink 83">
                <a:extLst>
                  <a:ext uri="{FF2B5EF4-FFF2-40B4-BE49-F238E27FC236}">
                    <a16:creationId xmlns:a16="http://schemas.microsoft.com/office/drawing/2014/main" id="{28316EBB-56EA-6C63-4A34-7164E416861B}"/>
                  </a:ext>
                </a:extLst>
              </p14:cNvPr>
              <p14:cNvContentPartPr/>
              <p14:nvPr/>
            </p14:nvContentPartPr>
            <p14:xfrm>
              <a:off x="5920465" y="2481543"/>
              <a:ext cx="205399" cy="10583"/>
            </p14:xfrm>
          </p:contentPart>
        </mc:Choice>
        <mc:Fallback xmlns="">
          <p:pic>
            <p:nvPicPr>
              <p:cNvPr id="84" name="Ink 83">
                <a:extLst>
                  <a:ext uri="{FF2B5EF4-FFF2-40B4-BE49-F238E27FC236}">
                    <a16:creationId xmlns:a16="http://schemas.microsoft.com/office/drawing/2014/main" id="{28316EBB-56EA-6C63-4A34-7164E416861B}"/>
                  </a:ext>
                </a:extLst>
              </p:cNvPr>
              <p:cNvPicPr/>
              <p:nvPr/>
            </p:nvPicPr>
            <p:blipFill>
              <a:blip r:embed="rId54"/>
              <a:stretch>
                <a:fillRect/>
              </a:stretch>
            </p:blipFill>
            <p:spPr>
              <a:xfrm>
                <a:off x="5902479" y="1423243"/>
                <a:ext cx="24101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5" name="Ink 84">
                <a:extLst>
                  <a:ext uri="{FF2B5EF4-FFF2-40B4-BE49-F238E27FC236}">
                    <a16:creationId xmlns:a16="http://schemas.microsoft.com/office/drawing/2014/main" id="{B3608447-5B7C-52EA-8599-3C2C54181A72}"/>
                  </a:ext>
                </a:extLst>
              </p14:cNvPr>
              <p14:cNvContentPartPr/>
              <p14:nvPr/>
            </p14:nvContentPartPr>
            <p14:xfrm>
              <a:off x="5914636" y="2529664"/>
              <a:ext cx="283730" cy="10583"/>
            </p14:xfrm>
          </p:contentPart>
        </mc:Choice>
        <mc:Fallback xmlns="">
          <p:pic>
            <p:nvPicPr>
              <p:cNvPr id="85" name="Ink 84">
                <a:extLst>
                  <a:ext uri="{FF2B5EF4-FFF2-40B4-BE49-F238E27FC236}">
                    <a16:creationId xmlns:a16="http://schemas.microsoft.com/office/drawing/2014/main" id="{B3608447-5B7C-52EA-8599-3C2C54181A72}"/>
                  </a:ext>
                </a:extLst>
              </p:cNvPr>
              <p:cNvPicPr/>
              <p:nvPr/>
            </p:nvPicPr>
            <p:blipFill>
              <a:blip r:embed="rId56"/>
              <a:stretch>
                <a:fillRect/>
              </a:stretch>
            </p:blipFill>
            <p:spPr>
              <a:xfrm>
                <a:off x="5896656" y="1471364"/>
                <a:ext cx="31933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6" name="Ink 85">
                <a:extLst>
                  <a:ext uri="{FF2B5EF4-FFF2-40B4-BE49-F238E27FC236}">
                    <a16:creationId xmlns:a16="http://schemas.microsoft.com/office/drawing/2014/main" id="{A67614B6-590E-E948-D873-D263DEE03120}"/>
                  </a:ext>
                </a:extLst>
              </p14:cNvPr>
              <p14:cNvContentPartPr/>
              <p14:nvPr/>
            </p14:nvContentPartPr>
            <p14:xfrm>
              <a:off x="6323127" y="2322292"/>
              <a:ext cx="200765" cy="10583"/>
            </p14:xfrm>
          </p:contentPart>
        </mc:Choice>
        <mc:Fallback xmlns="">
          <p:pic>
            <p:nvPicPr>
              <p:cNvPr id="86" name="Ink 85">
                <a:extLst>
                  <a:ext uri="{FF2B5EF4-FFF2-40B4-BE49-F238E27FC236}">
                    <a16:creationId xmlns:a16="http://schemas.microsoft.com/office/drawing/2014/main" id="{A67614B6-590E-E948-D873-D263DEE03120}"/>
                  </a:ext>
                </a:extLst>
              </p:cNvPr>
              <p:cNvPicPr/>
              <p:nvPr/>
            </p:nvPicPr>
            <p:blipFill>
              <a:blip r:embed="rId58"/>
              <a:stretch>
                <a:fillRect/>
              </a:stretch>
            </p:blipFill>
            <p:spPr>
              <a:xfrm>
                <a:off x="6305137" y="2260039"/>
                <a:ext cx="236385" cy="13446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87" name="Ink 86">
                <a:extLst>
                  <a:ext uri="{FF2B5EF4-FFF2-40B4-BE49-F238E27FC236}">
                    <a16:creationId xmlns:a16="http://schemas.microsoft.com/office/drawing/2014/main" id="{5B406BAF-3E3E-97E4-B873-1E18C7854FE7}"/>
                  </a:ext>
                </a:extLst>
              </p14:cNvPr>
              <p14:cNvContentPartPr/>
              <p14:nvPr/>
            </p14:nvContentPartPr>
            <p14:xfrm>
              <a:off x="6314405" y="2391957"/>
              <a:ext cx="264136" cy="10583"/>
            </p14:xfrm>
          </p:contentPart>
        </mc:Choice>
        <mc:Fallback xmlns="">
          <p:pic>
            <p:nvPicPr>
              <p:cNvPr id="87" name="Ink 86">
                <a:extLst>
                  <a:ext uri="{FF2B5EF4-FFF2-40B4-BE49-F238E27FC236}">
                    <a16:creationId xmlns:a16="http://schemas.microsoft.com/office/drawing/2014/main" id="{5B406BAF-3E3E-97E4-B873-1E18C7854FE7}"/>
                  </a:ext>
                </a:extLst>
              </p:cNvPr>
              <p:cNvPicPr/>
              <p:nvPr/>
            </p:nvPicPr>
            <p:blipFill>
              <a:blip r:embed="rId60"/>
              <a:stretch>
                <a:fillRect/>
              </a:stretch>
            </p:blipFill>
            <p:spPr>
              <a:xfrm>
                <a:off x="6296412" y="1333657"/>
                <a:ext cx="29976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8" name="Ink 87">
                <a:extLst>
                  <a:ext uri="{FF2B5EF4-FFF2-40B4-BE49-F238E27FC236}">
                    <a16:creationId xmlns:a16="http://schemas.microsoft.com/office/drawing/2014/main" id="{E764E5A0-759D-2764-422D-7DAA34583FBC}"/>
                  </a:ext>
                </a:extLst>
              </p14:cNvPr>
              <p14:cNvContentPartPr/>
              <p14:nvPr/>
            </p14:nvContentPartPr>
            <p14:xfrm>
              <a:off x="6334662" y="2438366"/>
              <a:ext cx="225023" cy="10583"/>
            </p14:xfrm>
          </p:contentPart>
        </mc:Choice>
        <mc:Fallback xmlns="">
          <p:pic>
            <p:nvPicPr>
              <p:cNvPr id="88" name="Ink 87">
                <a:extLst>
                  <a:ext uri="{FF2B5EF4-FFF2-40B4-BE49-F238E27FC236}">
                    <a16:creationId xmlns:a16="http://schemas.microsoft.com/office/drawing/2014/main" id="{E764E5A0-759D-2764-422D-7DAA34583FBC}"/>
                  </a:ext>
                </a:extLst>
              </p:cNvPr>
              <p:cNvPicPr/>
              <p:nvPr/>
            </p:nvPicPr>
            <p:blipFill>
              <a:blip r:embed="rId62"/>
              <a:stretch>
                <a:fillRect/>
              </a:stretch>
            </p:blipFill>
            <p:spPr>
              <a:xfrm>
                <a:off x="6316689" y="2382666"/>
                <a:ext cx="260610" cy="121426"/>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9" name="Ink 88">
                <a:extLst>
                  <a:ext uri="{FF2B5EF4-FFF2-40B4-BE49-F238E27FC236}">
                    <a16:creationId xmlns:a16="http://schemas.microsoft.com/office/drawing/2014/main" id="{FAD1C19A-3EB5-A0A1-8E8F-D5C3713C60FA}"/>
                  </a:ext>
                </a:extLst>
              </p14:cNvPr>
              <p14:cNvContentPartPr/>
              <p14:nvPr/>
            </p14:nvContentPartPr>
            <p14:xfrm>
              <a:off x="6312564" y="2487129"/>
              <a:ext cx="238208" cy="10583"/>
            </p14:xfrm>
          </p:contentPart>
        </mc:Choice>
        <mc:Fallback xmlns="">
          <p:pic>
            <p:nvPicPr>
              <p:cNvPr id="89" name="Ink 88">
                <a:extLst>
                  <a:ext uri="{FF2B5EF4-FFF2-40B4-BE49-F238E27FC236}">
                    <a16:creationId xmlns:a16="http://schemas.microsoft.com/office/drawing/2014/main" id="{FAD1C19A-3EB5-A0A1-8E8F-D5C3713C60FA}"/>
                  </a:ext>
                </a:extLst>
              </p:cNvPr>
              <p:cNvPicPr/>
              <p:nvPr/>
            </p:nvPicPr>
            <p:blipFill>
              <a:blip r:embed="rId64"/>
              <a:stretch>
                <a:fillRect/>
              </a:stretch>
            </p:blipFill>
            <p:spPr>
              <a:xfrm>
                <a:off x="6294600" y="2369540"/>
                <a:ext cx="273778"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0" name="Ink 89">
                <a:extLst>
                  <a:ext uri="{FF2B5EF4-FFF2-40B4-BE49-F238E27FC236}">
                    <a16:creationId xmlns:a16="http://schemas.microsoft.com/office/drawing/2014/main" id="{7DD81112-36CB-A11C-56C2-101EDAA937BC}"/>
                  </a:ext>
                </a:extLst>
              </p14:cNvPr>
              <p14:cNvContentPartPr/>
              <p14:nvPr/>
            </p14:nvContentPartPr>
            <p14:xfrm>
              <a:off x="6314446" y="2538304"/>
              <a:ext cx="266277" cy="10583"/>
            </p14:xfrm>
          </p:contentPart>
        </mc:Choice>
        <mc:Fallback xmlns="">
          <p:pic>
            <p:nvPicPr>
              <p:cNvPr id="90" name="Ink 89">
                <a:extLst>
                  <a:ext uri="{FF2B5EF4-FFF2-40B4-BE49-F238E27FC236}">
                    <a16:creationId xmlns:a16="http://schemas.microsoft.com/office/drawing/2014/main" id="{7DD81112-36CB-A11C-56C2-101EDAA937BC}"/>
                  </a:ext>
                </a:extLst>
              </p:cNvPr>
              <p:cNvPicPr/>
              <p:nvPr/>
            </p:nvPicPr>
            <p:blipFill>
              <a:blip r:embed="rId66"/>
              <a:stretch>
                <a:fillRect/>
              </a:stretch>
            </p:blipFill>
            <p:spPr>
              <a:xfrm>
                <a:off x="6296479" y="2442095"/>
                <a:ext cx="301852" cy="20203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1" name="Ink 90">
                <a:extLst>
                  <a:ext uri="{FF2B5EF4-FFF2-40B4-BE49-F238E27FC236}">
                    <a16:creationId xmlns:a16="http://schemas.microsoft.com/office/drawing/2014/main" id="{5967C8B7-63FA-14E7-1F53-32348F3BF31D}"/>
                  </a:ext>
                </a:extLst>
              </p14:cNvPr>
              <p14:cNvContentPartPr/>
              <p14:nvPr/>
            </p14:nvContentPartPr>
            <p14:xfrm>
              <a:off x="6299688" y="2607013"/>
              <a:ext cx="217082" cy="10583"/>
            </p14:xfrm>
          </p:contentPart>
        </mc:Choice>
        <mc:Fallback xmlns="">
          <p:pic>
            <p:nvPicPr>
              <p:cNvPr id="91" name="Ink 90">
                <a:extLst>
                  <a:ext uri="{FF2B5EF4-FFF2-40B4-BE49-F238E27FC236}">
                    <a16:creationId xmlns:a16="http://schemas.microsoft.com/office/drawing/2014/main" id="{5967C8B7-63FA-14E7-1F53-32348F3BF31D}"/>
                  </a:ext>
                </a:extLst>
              </p:cNvPr>
              <p:cNvPicPr/>
              <p:nvPr/>
            </p:nvPicPr>
            <p:blipFill>
              <a:blip r:embed="rId52"/>
              <a:stretch>
                <a:fillRect/>
              </a:stretch>
            </p:blipFill>
            <p:spPr>
              <a:xfrm>
                <a:off x="6281718" y="1548713"/>
                <a:ext cx="252663"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a:extLst>
                  <a:ext uri="{FF2B5EF4-FFF2-40B4-BE49-F238E27FC236}">
                    <a16:creationId xmlns:a16="http://schemas.microsoft.com/office/drawing/2014/main" id="{97CAB3C7-8257-24FD-8BAA-809A92E2A3F6}"/>
                  </a:ext>
                </a:extLst>
              </p14:cNvPr>
              <p14:cNvContentPartPr/>
              <p14:nvPr/>
            </p14:nvContentPartPr>
            <p14:xfrm>
              <a:off x="6297414" y="2676880"/>
              <a:ext cx="198468" cy="10583"/>
            </p14:xfrm>
          </p:contentPart>
        </mc:Choice>
        <mc:Fallback xmlns="">
          <p:pic>
            <p:nvPicPr>
              <p:cNvPr id="92" name="Ink 91">
                <a:extLst>
                  <a:ext uri="{FF2B5EF4-FFF2-40B4-BE49-F238E27FC236}">
                    <a16:creationId xmlns:a16="http://schemas.microsoft.com/office/drawing/2014/main" id="{97CAB3C7-8257-24FD-8BAA-809A92E2A3F6}"/>
                  </a:ext>
                </a:extLst>
              </p:cNvPr>
              <p:cNvPicPr/>
              <p:nvPr/>
            </p:nvPicPr>
            <p:blipFill>
              <a:blip r:embed="rId69"/>
              <a:stretch>
                <a:fillRect/>
              </a:stretch>
            </p:blipFill>
            <p:spPr>
              <a:xfrm>
                <a:off x="6279469" y="1618580"/>
                <a:ext cx="233998"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3" name="Ink 92">
                <a:extLst>
                  <a:ext uri="{FF2B5EF4-FFF2-40B4-BE49-F238E27FC236}">
                    <a16:creationId xmlns:a16="http://schemas.microsoft.com/office/drawing/2014/main" id="{6152B33C-2D0A-845F-3DA4-A5332EFCF371}"/>
                  </a:ext>
                </a:extLst>
              </p14:cNvPr>
              <p14:cNvContentPartPr/>
              <p14:nvPr/>
            </p14:nvContentPartPr>
            <p14:xfrm>
              <a:off x="6329577" y="2737610"/>
              <a:ext cx="159940" cy="10583"/>
            </p14:xfrm>
          </p:contentPart>
        </mc:Choice>
        <mc:Fallback xmlns="">
          <p:pic>
            <p:nvPicPr>
              <p:cNvPr id="93" name="Ink 92">
                <a:extLst>
                  <a:ext uri="{FF2B5EF4-FFF2-40B4-BE49-F238E27FC236}">
                    <a16:creationId xmlns:a16="http://schemas.microsoft.com/office/drawing/2014/main" id="{6152B33C-2D0A-845F-3DA4-A5332EFCF371}"/>
                  </a:ext>
                </a:extLst>
              </p:cNvPr>
              <p:cNvPicPr/>
              <p:nvPr/>
            </p:nvPicPr>
            <p:blipFill>
              <a:blip r:embed="rId71"/>
              <a:stretch>
                <a:fillRect/>
              </a:stretch>
            </p:blipFill>
            <p:spPr>
              <a:xfrm>
                <a:off x="6311606" y="1679310"/>
                <a:ext cx="19552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4" name="Ink 93">
                <a:extLst>
                  <a:ext uri="{FF2B5EF4-FFF2-40B4-BE49-F238E27FC236}">
                    <a16:creationId xmlns:a16="http://schemas.microsoft.com/office/drawing/2014/main" id="{D9EEDDBC-DCAD-A8DF-77BC-ECF00D32393E}"/>
                  </a:ext>
                </a:extLst>
              </p14:cNvPr>
              <p14:cNvContentPartPr/>
              <p14:nvPr/>
            </p14:nvContentPartPr>
            <p14:xfrm>
              <a:off x="6315521" y="2810453"/>
              <a:ext cx="91445" cy="10583"/>
            </p14:xfrm>
          </p:contentPart>
        </mc:Choice>
        <mc:Fallback xmlns="">
          <p:pic>
            <p:nvPicPr>
              <p:cNvPr id="94" name="Ink 93">
                <a:extLst>
                  <a:ext uri="{FF2B5EF4-FFF2-40B4-BE49-F238E27FC236}">
                    <a16:creationId xmlns:a16="http://schemas.microsoft.com/office/drawing/2014/main" id="{D9EEDDBC-DCAD-A8DF-77BC-ECF00D32393E}"/>
                  </a:ext>
                </a:extLst>
              </p:cNvPr>
              <p:cNvPicPr/>
              <p:nvPr/>
            </p:nvPicPr>
            <p:blipFill>
              <a:blip r:embed="rId73"/>
              <a:stretch>
                <a:fillRect/>
              </a:stretch>
            </p:blipFill>
            <p:spPr>
              <a:xfrm>
                <a:off x="6297591" y="1752153"/>
                <a:ext cx="12694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6" name="Ink 95">
                <a:extLst>
                  <a:ext uri="{FF2B5EF4-FFF2-40B4-BE49-F238E27FC236}">
                    <a16:creationId xmlns:a16="http://schemas.microsoft.com/office/drawing/2014/main" id="{0AEAF277-E563-A717-FC5F-1BECEC9A61FE}"/>
                  </a:ext>
                </a:extLst>
              </p14:cNvPr>
              <p14:cNvContentPartPr/>
              <p14:nvPr/>
            </p14:nvContentPartPr>
            <p14:xfrm>
              <a:off x="6322466" y="2825228"/>
              <a:ext cx="217045" cy="10583"/>
            </p14:xfrm>
          </p:contentPart>
        </mc:Choice>
        <mc:Fallback xmlns="">
          <p:pic>
            <p:nvPicPr>
              <p:cNvPr id="96" name="Ink 95">
                <a:extLst>
                  <a:ext uri="{FF2B5EF4-FFF2-40B4-BE49-F238E27FC236}">
                    <a16:creationId xmlns:a16="http://schemas.microsoft.com/office/drawing/2014/main" id="{0AEAF277-E563-A717-FC5F-1BECEC9A61FE}"/>
                  </a:ext>
                </a:extLst>
              </p:cNvPr>
              <p:cNvPicPr/>
              <p:nvPr/>
            </p:nvPicPr>
            <p:blipFill>
              <a:blip r:embed="rId75"/>
              <a:stretch>
                <a:fillRect/>
              </a:stretch>
            </p:blipFill>
            <p:spPr>
              <a:xfrm>
                <a:off x="6304499" y="2707639"/>
                <a:ext cx="252620"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1FFB9A6B-C261-17F7-D0C0-A3FC7EEA6666}"/>
                  </a:ext>
                </a:extLst>
              </p14:cNvPr>
              <p14:cNvContentPartPr/>
              <p14:nvPr/>
            </p14:nvContentPartPr>
            <p14:xfrm>
              <a:off x="6307574" y="2765267"/>
              <a:ext cx="142297" cy="10583"/>
            </p14:xfrm>
          </p:contentPart>
        </mc:Choice>
        <mc:Fallback xmlns="">
          <p:pic>
            <p:nvPicPr>
              <p:cNvPr id="97" name="Ink 96">
                <a:extLst>
                  <a:ext uri="{FF2B5EF4-FFF2-40B4-BE49-F238E27FC236}">
                    <a16:creationId xmlns:a16="http://schemas.microsoft.com/office/drawing/2014/main" id="{1FFB9A6B-C261-17F7-D0C0-A3FC7EEA6666}"/>
                  </a:ext>
                </a:extLst>
              </p:cNvPr>
              <p:cNvPicPr/>
              <p:nvPr/>
            </p:nvPicPr>
            <p:blipFill>
              <a:blip r:embed="rId77"/>
              <a:stretch>
                <a:fillRect/>
              </a:stretch>
            </p:blipFill>
            <p:spPr>
              <a:xfrm>
                <a:off x="6289607" y="1706967"/>
                <a:ext cx="17787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8" name="Ink 97">
                <a:extLst>
                  <a:ext uri="{FF2B5EF4-FFF2-40B4-BE49-F238E27FC236}">
                    <a16:creationId xmlns:a16="http://schemas.microsoft.com/office/drawing/2014/main" id="{E30D99D2-FD20-AF31-8471-EE51E8817BA1}"/>
                  </a:ext>
                </a:extLst>
              </p14:cNvPr>
              <p14:cNvContentPartPr/>
              <p14:nvPr/>
            </p14:nvContentPartPr>
            <p14:xfrm>
              <a:off x="6321846" y="2877756"/>
              <a:ext cx="73130" cy="10583"/>
            </p14:xfrm>
          </p:contentPart>
        </mc:Choice>
        <mc:Fallback xmlns="">
          <p:pic>
            <p:nvPicPr>
              <p:cNvPr id="98" name="Ink 97">
                <a:extLst>
                  <a:ext uri="{FF2B5EF4-FFF2-40B4-BE49-F238E27FC236}">
                    <a16:creationId xmlns:a16="http://schemas.microsoft.com/office/drawing/2014/main" id="{E30D99D2-FD20-AF31-8471-EE51E8817BA1}"/>
                  </a:ext>
                </a:extLst>
              </p:cNvPr>
              <p:cNvPicPr/>
              <p:nvPr/>
            </p:nvPicPr>
            <p:blipFill>
              <a:blip r:embed="rId79"/>
              <a:stretch>
                <a:fillRect/>
              </a:stretch>
            </p:blipFill>
            <p:spPr>
              <a:xfrm>
                <a:off x="6304009" y="1819456"/>
                <a:ext cx="10844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9" name="Ink 98">
                <a:extLst>
                  <a:ext uri="{FF2B5EF4-FFF2-40B4-BE49-F238E27FC236}">
                    <a16:creationId xmlns:a16="http://schemas.microsoft.com/office/drawing/2014/main" id="{8E54C393-FBCC-AAB9-33EE-E023A36D3ABC}"/>
                  </a:ext>
                </a:extLst>
              </p14:cNvPr>
              <p14:cNvContentPartPr/>
              <p14:nvPr/>
            </p14:nvContentPartPr>
            <p14:xfrm>
              <a:off x="6311263" y="2920425"/>
              <a:ext cx="68371" cy="10583"/>
            </p14:xfrm>
          </p:contentPart>
        </mc:Choice>
        <mc:Fallback xmlns="">
          <p:pic>
            <p:nvPicPr>
              <p:cNvPr id="99" name="Ink 98">
                <a:extLst>
                  <a:ext uri="{FF2B5EF4-FFF2-40B4-BE49-F238E27FC236}">
                    <a16:creationId xmlns:a16="http://schemas.microsoft.com/office/drawing/2014/main" id="{8E54C393-FBCC-AAB9-33EE-E023A36D3ABC}"/>
                  </a:ext>
                </a:extLst>
              </p:cNvPr>
              <p:cNvPicPr/>
              <p:nvPr/>
            </p:nvPicPr>
            <p:blipFill>
              <a:blip r:embed="rId81"/>
              <a:stretch>
                <a:fillRect/>
              </a:stretch>
            </p:blipFill>
            <p:spPr>
              <a:xfrm>
                <a:off x="6293365" y="2802836"/>
                <a:ext cx="103809"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0" name="Ink 99">
                <a:extLst>
                  <a:ext uri="{FF2B5EF4-FFF2-40B4-BE49-F238E27FC236}">
                    <a16:creationId xmlns:a16="http://schemas.microsoft.com/office/drawing/2014/main" id="{6AAE6872-6A71-9EFF-74CB-51BC07BBEAA4}"/>
                  </a:ext>
                </a:extLst>
              </p14:cNvPr>
              <p14:cNvContentPartPr/>
              <p14:nvPr/>
            </p14:nvContentPartPr>
            <p14:xfrm>
              <a:off x="6318208" y="2938916"/>
              <a:ext cx="269051" cy="19910"/>
            </p14:xfrm>
          </p:contentPart>
        </mc:Choice>
        <mc:Fallback xmlns="">
          <p:pic>
            <p:nvPicPr>
              <p:cNvPr id="100" name="Ink 99">
                <a:extLst>
                  <a:ext uri="{FF2B5EF4-FFF2-40B4-BE49-F238E27FC236}">
                    <a16:creationId xmlns:a16="http://schemas.microsoft.com/office/drawing/2014/main" id="{6AAE6872-6A71-9EFF-74CB-51BC07BBEAA4}"/>
                  </a:ext>
                </a:extLst>
              </p:cNvPr>
              <p:cNvPicPr/>
              <p:nvPr/>
            </p:nvPicPr>
            <p:blipFill>
              <a:blip r:embed="rId83"/>
              <a:stretch>
                <a:fillRect/>
              </a:stretch>
            </p:blipFill>
            <p:spPr>
              <a:xfrm>
                <a:off x="6300247" y="2903362"/>
                <a:ext cx="304613" cy="9066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1" name="Ink 100">
                <a:extLst>
                  <a:ext uri="{FF2B5EF4-FFF2-40B4-BE49-F238E27FC236}">
                    <a16:creationId xmlns:a16="http://schemas.microsoft.com/office/drawing/2014/main" id="{D10FC6CC-DF44-7188-4A1D-6A6934BE29E9}"/>
                  </a:ext>
                </a:extLst>
              </p14:cNvPr>
              <p14:cNvContentPartPr/>
              <p14:nvPr/>
            </p14:nvContentPartPr>
            <p14:xfrm>
              <a:off x="6311759" y="3024145"/>
              <a:ext cx="268057" cy="10583"/>
            </p14:xfrm>
          </p:contentPart>
        </mc:Choice>
        <mc:Fallback xmlns="">
          <p:pic>
            <p:nvPicPr>
              <p:cNvPr id="101" name="Ink 100">
                <a:extLst>
                  <a:ext uri="{FF2B5EF4-FFF2-40B4-BE49-F238E27FC236}">
                    <a16:creationId xmlns:a16="http://schemas.microsoft.com/office/drawing/2014/main" id="{D10FC6CC-DF44-7188-4A1D-6A6934BE29E9}"/>
                  </a:ext>
                </a:extLst>
              </p:cNvPr>
              <p:cNvPicPr/>
              <p:nvPr/>
            </p:nvPicPr>
            <p:blipFill>
              <a:blip r:embed="rId85"/>
              <a:stretch>
                <a:fillRect/>
              </a:stretch>
            </p:blipFill>
            <p:spPr>
              <a:xfrm>
                <a:off x="6293793" y="1965845"/>
                <a:ext cx="30363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961D3DC6-8E66-0982-33C1-F4D82C5C3633}"/>
                  </a:ext>
                </a:extLst>
              </p14:cNvPr>
              <p14:cNvContentPartPr/>
              <p14:nvPr/>
            </p14:nvContentPartPr>
            <p14:xfrm>
              <a:off x="6660265" y="2315971"/>
              <a:ext cx="101736" cy="10583"/>
            </p14:xfrm>
          </p:contentPart>
        </mc:Choice>
        <mc:Fallback xmlns="">
          <p:pic>
            <p:nvPicPr>
              <p:cNvPr id="102" name="Ink 101">
                <a:extLst>
                  <a:ext uri="{FF2B5EF4-FFF2-40B4-BE49-F238E27FC236}">
                    <a16:creationId xmlns:a16="http://schemas.microsoft.com/office/drawing/2014/main" id="{961D3DC6-8E66-0982-33C1-F4D82C5C3633}"/>
                  </a:ext>
                </a:extLst>
              </p:cNvPr>
              <p:cNvPicPr/>
              <p:nvPr/>
            </p:nvPicPr>
            <p:blipFill>
              <a:blip r:embed="rId87"/>
              <a:stretch>
                <a:fillRect/>
              </a:stretch>
            </p:blipFill>
            <p:spPr>
              <a:xfrm>
                <a:off x="6642354" y="1257671"/>
                <a:ext cx="13720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4" name="Ink 103">
                <a:extLst>
                  <a:ext uri="{FF2B5EF4-FFF2-40B4-BE49-F238E27FC236}">
                    <a16:creationId xmlns:a16="http://schemas.microsoft.com/office/drawing/2014/main" id="{AA10F8F5-5D3E-B10B-BB88-CDD4804AB1BB}"/>
                  </a:ext>
                </a:extLst>
              </p14:cNvPr>
              <p14:cNvContentPartPr/>
              <p14:nvPr/>
            </p14:nvContentPartPr>
            <p14:xfrm>
              <a:off x="6652658" y="2380464"/>
              <a:ext cx="260831" cy="10583"/>
            </p14:xfrm>
          </p:contentPart>
        </mc:Choice>
        <mc:Fallback xmlns="">
          <p:pic>
            <p:nvPicPr>
              <p:cNvPr id="104" name="Ink 103">
                <a:extLst>
                  <a:ext uri="{FF2B5EF4-FFF2-40B4-BE49-F238E27FC236}">
                    <a16:creationId xmlns:a16="http://schemas.microsoft.com/office/drawing/2014/main" id="{AA10F8F5-5D3E-B10B-BB88-CDD4804AB1BB}"/>
                  </a:ext>
                </a:extLst>
              </p:cNvPr>
              <p:cNvPicPr/>
              <p:nvPr/>
            </p:nvPicPr>
            <p:blipFill>
              <a:blip r:embed="rId89"/>
              <a:stretch>
                <a:fillRect/>
              </a:stretch>
            </p:blipFill>
            <p:spPr>
              <a:xfrm>
                <a:off x="6634694" y="1322164"/>
                <a:ext cx="296399"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5" name="Ink 104">
                <a:extLst>
                  <a:ext uri="{FF2B5EF4-FFF2-40B4-BE49-F238E27FC236}">
                    <a16:creationId xmlns:a16="http://schemas.microsoft.com/office/drawing/2014/main" id="{E8B63447-9528-DDCB-0DAF-1986E4F78621}"/>
                  </a:ext>
                </a:extLst>
              </p14:cNvPr>
              <p14:cNvContentPartPr/>
              <p14:nvPr/>
            </p14:nvContentPartPr>
            <p14:xfrm>
              <a:off x="6637527" y="2432057"/>
              <a:ext cx="81858" cy="10583"/>
            </p14:xfrm>
          </p:contentPart>
        </mc:Choice>
        <mc:Fallback xmlns="">
          <p:pic>
            <p:nvPicPr>
              <p:cNvPr id="105" name="Ink 104">
                <a:extLst>
                  <a:ext uri="{FF2B5EF4-FFF2-40B4-BE49-F238E27FC236}">
                    <a16:creationId xmlns:a16="http://schemas.microsoft.com/office/drawing/2014/main" id="{E8B63447-9528-DDCB-0DAF-1986E4F78621}"/>
                  </a:ext>
                </a:extLst>
              </p:cNvPr>
              <p:cNvPicPr/>
              <p:nvPr/>
            </p:nvPicPr>
            <p:blipFill>
              <a:blip r:embed="rId91"/>
              <a:stretch>
                <a:fillRect/>
              </a:stretch>
            </p:blipFill>
            <p:spPr>
              <a:xfrm>
                <a:off x="6619576" y="1373757"/>
                <a:ext cx="11740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6" name="Ink 105">
                <a:extLst>
                  <a:ext uri="{FF2B5EF4-FFF2-40B4-BE49-F238E27FC236}">
                    <a16:creationId xmlns:a16="http://schemas.microsoft.com/office/drawing/2014/main" id="{7F748ADF-FAA1-BF56-0F26-10252FB0B9C6}"/>
                  </a:ext>
                </a:extLst>
              </p14:cNvPr>
              <p14:cNvContentPartPr/>
              <p14:nvPr/>
            </p14:nvContentPartPr>
            <p14:xfrm>
              <a:off x="6641909" y="2475755"/>
              <a:ext cx="225843" cy="10583"/>
            </p14:xfrm>
          </p:contentPart>
        </mc:Choice>
        <mc:Fallback xmlns="">
          <p:pic>
            <p:nvPicPr>
              <p:cNvPr id="106" name="Ink 105">
                <a:extLst>
                  <a:ext uri="{FF2B5EF4-FFF2-40B4-BE49-F238E27FC236}">
                    <a16:creationId xmlns:a16="http://schemas.microsoft.com/office/drawing/2014/main" id="{7F748ADF-FAA1-BF56-0F26-10252FB0B9C6}"/>
                  </a:ext>
                </a:extLst>
              </p:cNvPr>
              <p:cNvPicPr/>
              <p:nvPr/>
            </p:nvPicPr>
            <p:blipFill>
              <a:blip r:embed="rId93"/>
              <a:stretch>
                <a:fillRect/>
              </a:stretch>
            </p:blipFill>
            <p:spPr>
              <a:xfrm>
                <a:off x="6623928" y="1417455"/>
                <a:ext cx="26144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7" name="Ink 106">
                <a:extLst>
                  <a:ext uri="{FF2B5EF4-FFF2-40B4-BE49-F238E27FC236}">
                    <a16:creationId xmlns:a16="http://schemas.microsoft.com/office/drawing/2014/main" id="{EC94C904-DA7F-276E-9A9E-D078CD1CC1FE}"/>
                  </a:ext>
                </a:extLst>
              </p14:cNvPr>
              <p14:cNvContentPartPr/>
              <p14:nvPr/>
            </p14:nvContentPartPr>
            <p14:xfrm>
              <a:off x="6648400" y="2539462"/>
              <a:ext cx="121634" cy="10583"/>
            </p14:xfrm>
          </p:contentPart>
        </mc:Choice>
        <mc:Fallback xmlns="">
          <p:pic>
            <p:nvPicPr>
              <p:cNvPr id="107" name="Ink 106">
                <a:extLst>
                  <a:ext uri="{FF2B5EF4-FFF2-40B4-BE49-F238E27FC236}">
                    <a16:creationId xmlns:a16="http://schemas.microsoft.com/office/drawing/2014/main" id="{EC94C904-DA7F-276E-9A9E-D078CD1CC1FE}"/>
                  </a:ext>
                </a:extLst>
              </p:cNvPr>
              <p:cNvPicPr/>
              <p:nvPr/>
            </p:nvPicPr>
            <p:blipFill>
              <a:blip r:embed="rId95"/>
              <a:stretch>
                <a:fillRect/>
              </a:stretch>
            </p:blipFill>
            <p:spPr>
              <a:xfrm>
                <a:off x="6630460" y="1481162"/>
                <a:ext cx="157155"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8" name="Ink 107">
                <a:extLst>
                  <a:ext uri="{FF2B5EF4-FFF2-40B4-BE49-F238E27FC236}">
                    <a16:creationId xmlns:a16="http://schemas.microsoft.com/office/drawing/2014/main" id="{9455C096-DC8C-7A3B-D052-E7E4FD5652E4}"/>
                  </a:ext>
                </a:extLst>
              </p14:cNvPr>
              <p14:cNvContentPartPr/>
              <p14:nvPr/>
            </p14:nvContentPartPr>
            <p14:xfrm>
              <a:off x="6644472" y="2584606"/>
              <a:ext cx="214973" cy="10583"/>
            </p14:xfrm>
          </p:contentPart>
        </mc:Choice>
        <mc:Fallback xmlns="">
          <p:pic>
            <p:nvPicPr>
              <p:cNvPr id="108" name="Ink 107">
                <a:extLst>
                  <a:ext uri="{FF2B5EF4-FFF2-40B4-BE49-F238E27FC236}">
                    <a16:creationId xmlns:a16="http://schemas.microsoft.com/office/drawing/2014/main" id="{9455C096-DC8C-7A3B-D052-E7E4FD5652E4}"/>
                  </a:ext>
                </a:extLst>
              </p:cNvPr>
              <p:cNvPicPr/>
              <p:nvPr/>
            </p:nvPicPr>
            <p:blipFill>
              <a:blip r:embed="rId97"/>
              <a:stretch>
                <a:fillRect/>
              </a:stretch>
            </p:blipFill>
            <p:spPr>
              <a:xfrm>
                <a:off x="6626498" y="2534211"/>
                <a:ext cx="250562" cy="11087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0" name="Ink 109">
                <a:extLst>
                  <a:ext uri="{FF2B5EF4-FFF2-40B4-BE49-F238E27FC236}">
                    <a16:creationId xmlns:a16="http://schemas.microsoft.com/office/drawing/2014/main" id="{30FB7BD5-DA6D-9594-91B1-FE06F8FDB43E}"/>
                  </a:ext>
                </a:extLst>
              </p14:cNvPr>
              <p14:cNvContentPartPr/>
              <p14:nvPr/>
            </p14:nvContentPartPr>
            <p14:xfrm>
              <a:off x="6649475" y="2694545"/>
              <a:ext cx="243224" cy="10583"/>
            </p14:xfrm>
          </p:contentPart>
        </mc:Choice>
        <mc:Fallback xmlns="">
          <p:pic>
            <p:nvPicPr>
              <p:cNvPr id="110" name="Ink 109">
                <a:extLst>
                  <a:ext uri="{FF2B5EF4-FFF2-40B4-BE49-F238E27FC236}">
                    <a16:creationId xmlns:a16="http://schemas.microsoft.com/office/drawing/2014/main" id="{30FB7BD5-DA6D-9594-91B1-FE06F8FDB43E}"/>
                  </a:ext>
                </a:extLst>
              </p:cNvPr>
              <p:cNvPicPr/>
              <p:nvPr/>
            </p:nvPicPr>
            <p:blipFill>
              <a:blip r:embed="rId99"/>
              <a:stretch>
                <a:fillRect/>
              </a:stretch>
            </p:blipFill>
            <p:spPr>
              <a:xfrm>
                <a:off x="6631512" y="2652213"/>
                <a:ext cx="278791" cy="9482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1" name="Ink 110">
                <a:extLst>
                  <a:ext uri="{FF2B5EF4-FFF2-40B4-BE49-F238E27FC236}">
                    <a16:creationId xmlns:a16="http://schemas.microsoft.com/office/drawing/2014/main" id="{39409ABE-6C34-64E1-1826-2928FD86CBCA}"/>
                  </a:ext>
                </a:extLst>
              </p14:cNvPr>
              <p14:cNvContentPartPr/>
              <p14:nvPr/>
            </p14:nvContentPartPr>
            <p14:xfrm>
              <a:off x="6638313" y="2643104"/>
              <a:ext cx="113660" cy="10583"/>
            </p14:xfrm>
          </p:contentPart>
        </mc:Choice>
        <mc:Fallback xmlns="">
          <p:pic>
            <p:nvPicPr>
              <p:cNvPr id="111" name="Ink 110">
                <a:extLst>
                  <a:ext uri="{FF2B5EF4-FFF2-40B4-BE49-F238E27FC236}">
                    <a16:creationId xmlns:a16="http://schemas.microsoft.com/office/drawing/2014/main" id="{39409ABE-6C34-64E1-1826-2928FD86CBCA}"/>
                  </a:ext>
                </a:extLst>
              </p:cNvPr>
              <p:cNvPicPr/>
              <p:nvPr/>
            </p:nvPicPr>
            <p:blipFill>
              <a:blip r:embed="rId101"/>
              <a:stretch>
                <a:fillRect/>
              </a:stretch>
            </p:blipFill>
            <p:spPr>
              <a:xfrm>
                <a:off x="6620329" y="1584804"/>
                <a:ext cx="149269"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a:extLst>
                  <a:ext uri="{FF2B5EF4-FFF2-40B4-BE49-F238E27FC236}">
                    <a16:creationId xmlns:a16="http://schemas.microsoft.com/office/drawing/2014/main" id="{EB9E2B40-0874-05E3-F243-3518E92EF025}"/>
                  </a:ext>
                </a:extLst>
              </p14:cNvPr>
              <p14:cNvContentPartPr/>
              <p14:nvPr/>
            </p14:nvContentPartPr>
            <p14:xfrm>
              <a:off x="6642571" y="2762175"/>
              <a:ext cx="89222" cy="10583"/>
            </p14:xfrm>
          </p:contentPart>
        </mc:Choice>
        <mc:Fallback xmlns="">
          <p:pic>
            <p:nvPicPr>
              <p:cNvPr id="112" name="Ink 111">
                <a:extLst>
                  <a:ext uri="{FF2B5EF4-FFF2-40B4-BE49-F238E27FC236}">
                    <a16:creationId xmlns:a16="http://schemas.microsoft.com/office/drawing/2014/main" id="{EB9E2B40-0874-05E3-F243-3518E92EF025}"/>
                  </a:ext>
                </a:extLst>
              </p:cNvPr>
              <p:cNvPicPr/>
              <p:nvPr/>
            </p:nvPicPr>
            <p:blipFill>
              <a:blip r:embed="rId103"/>
              <a:stretch>
                <a:fillRect/>
              </a:stretch>
            </p:blipFill>
            <p:spPr>
              <a:xfrm>
                <a:off x="6624655" y="2699922"/>
                <a:ext cx="124696" cy="13446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3" name="Ink 112">
                <a:extLst>
                  <a:ext uri="{FF2B5EF4-FFF2-40B4-BE49-F238E27FC236}">
                    <a16:creationId xmlns:a16="http://schemas.microsoft.com/office/drawing/2014/main" id="{BC4E1E5F-373C-D9B5-52D4-FDD6E222842F}"/>
                  </a:ext>
                </a:extLst>
              </p14:cNvPr>
              <p14:cNvContentPartPr/>
              <p14:nvPr/>
            </p14:nvContentPartPr>
            <p14:xfrm>
              <a:off x="6650715" y="2829429"/>
              <a:ext cx="109681" cy="10583"/>
            </p14:xfrm>
          </p:contentPart>
        </mc:Choice>
        <mc:Fallback xmlns="">
          <p:pic>
            <p:nvPicPr>
              <p:cNvPr id="113" name="Ink 112">
                <a:extLst>
                  <a:ext uri="{FF2B5EF4-FFF2-40B4-BE49-F238E27FC236}">
                    <a16:creationId xmlns:a16="http://schemas.microsoft.com/office/drawing/2014/main" id="{BC4E1E5F-373C-D9B5-52D4-FDD6E222842F}"/>
                  </a:ext>
                </a:extLst>
              </p:cNvPr>
              <p:cNvPicPr/>
              <p:nvPr/>
            </p:nvPicPr>
            <p:blipFill>
              <a:blip r:embed="rId105"/>
              <a:stretch>
                <a:fillRect/>
              </a:stretch>
            </p:blipFill>
            <p:spPr>
              <a:xfrm>
                <a:off x="6632735" y="1771129"/>
                <a:ext cx="14528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id="{C34407F0-296F-6C14-7525-5A48ADCAF68B}"/>
                  </a:ext>
                </a:extLst>
              </p14:cNvPr>
              <p14:cNvContentPartPr/>
              <p14:nvPr/>
            </p14:nvContentPartPr>
            <p14:xfrm>
              <a:off x="6642241" y="2885902"/>
              <a:ext cx="204180" cy="10583"/>
            </p14:xfrm>
          </p:contentPart>
        </mc:Choice>
        <mc:Fallback xmlns="">
          <p:pic>
            <p:nvPicPr>
              <p:cNvPr id="114" name="Ink 113">
                <a:extLst>
                  <a:ext uri="{FF2B5EF4-FFF2-40B4-BE49-F238E27FC236}">
                    <a16:creationId xmlns:a16="http://schemas.microsoft.com/office/drawing/2014/main" id="{C34407F0-296F-6C14-7525-5A48ADCAF68B}"/>
                  </a:ext>
                </a:extLst>
              </p:cNvPr>
              <p:cNvPicPr/>
              <p:nvPr/>
            </p:nvPicPr>
            <p:blipFill>
              <a:blip r:embed="rId107"/>
              <a:stretch>
                <a:fillRect/>
              </a:stretch>
            </p:blipFill>
            <p:spPr>
              <a:xfrm>
                <a:off x="6624299" y="2835507"/>
                <a:ext cx="239705" cy="11087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id="{D8BC31A8-BA98-50D6-021F-C11CE862C20A}"/>
                  </a:ext>
                </a:extLst>
              </p14:cNvPr>
              <p14:cNvContentPartPr/>
              <p14:nvPr/>
            </p14:nvContentPartPr>
            <p14:xfrm>
              <a:off x="6647357" y="2951306"/>
              <a:ext cx="270961" cy="10583"/>
            </p14:xfrm>
          </p:contentPart>
        </mc:Choice>
        <mc:Fallback xmlns="">
          <p:pic>
            <p:nvPicPr>
              <p:cNvPr id="115" name="Ink 114">
                <a:extLst>
                  <a:ext uri="{FF2B5EF4-FFF2-40B4-BE49-F238E27FC236}">
                    <a16:creationId xmlns:a16="http://schemas.microsoft.com/office/drawing/2014/main" id="{D8BC31A8-BA98-50D6-021F-C11CE862C20A}"/>
                  </a:ext>
                </a:extLst>
              </p:cNvPr>
              <p:cNvPicPr/>
              <p:nvPr/>
            </p:nvPicPr>
            <p:blipFill>
              <a:blip r:embed="rId109"/>
              <a:stretch>
                <a:fillRect/>
              </a:stretch>
            </p:blipFill>
            <p:spPr>
              <a:xfrm>
                <a:off x="6629389" y="2833717"/>
                <a:ext cx="306538"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09981222-C8CB-1489-C357-B0B299A7F968}"/>
                  </a:ext>
                </a:extLst>
              </p14:cNvPr>
              <p14:cNvContentPartPr/>
              <p14:nvPr/>
            </p14:nvContentPartPr>
            <p14:xfrm>
              <a:off x="7010176" y="2312127"/>
              <a:ext cx="134665" cy="10583"/>
            </p14:xfrm>
          </p:contentPart>
        </mc:Choice>
        <mc:Fallback xmlns="">
          <p:pic>
            <p:nvPicPr>
              <p:cNvPr id="116" name="Ink 115">
                <a:extLst>
                  <a:ext uri="{FF2B5EF4-FFF2-40B4-BE49-F238E27FC236}">
                    <a16:creationId xmlns:a16="http://schemas.microsoft.com/office/drawing/2014/main" id="{09981222-C8CB-1489-C357-B0B299A7F968}"/>
                  </a:ext>
                </a:extLst>
              </p:cNvPr>
              <p:cNvPicPr/>
              <p:nvPr/>
            </p:nvPicPr>
            <p:blipFill>
              <a:blip r:embed="rId111"/>
              <a:stretch>
                <a:fillRect/>
              </a:stretch>
            </p:blipFill>
            <p:spPr>
              <a:xfrm>
                <a:off x="6992221" y="2047552"/>
                <a:ext cx="170217" cy="537087"/>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7" name="Ink 116">
                <a:extLst>
                  <a:ext uri="{FF2B5EF4-FFF2-40B4-BE49-F238E27FC236}">
                    <a16:creationId xmlns:a16="http://schemas.microsoft.com/office/drawing/2014/main" id="{43B5C3C1-73CE-4605-0AD2-2F9753613331}"/>
                  </a:ext>
                </a:extLst>
              </p14:cNvPr>
              <p14:cNvContentPartPr/>
              <p14:nvPr/>
            </p14:nvContentPartPr>
            <p14:xfrm>
              <a:off x="7015716" y="2368433"/>
              <a:ext cx="133209" cy="10583"/>
            </p14:xfrm>
          </p:contentPart>
        </mc:Choice>
        <mc:Fallback xmlns="">
          <p:pic>
            <p:nvPicPr>
              <p:cNvPr id="117" name="Ink 116">
                <a:extLst>
                  <a:ext uri="{FF2B5EF4-FFF2-40B4-BE49-F238E27FC236}">
                    <a16:creationId xmlns:a16="http://schemas.microsoft.com/office/drawing/2014/main" id="{43B5C3C1-73CE-4605-0AD2-2F9753613331}"/>
                  </a:ext>
                </a:extLst>
              </p:cNvPr>
              <p:cNvPicPr/>
              <p:nvPr/>
            </p:nvPicPr>
            <p:blipFill>
              <a:blip r:embed="rId113"/>
              <a:stretch>
                <a:fillRect/>
              </a:stretch>
            </p:blipFill>
            <p:spPr>
              <a:xfrm>
                <a:off x="6997763" y="1310133"/>
                <a:ext cx="168755"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8" name="Ink 117">
                <a:extLst>
                  <a:ext uri="{FF2B5EF4-FFF2-40B4-BE49-F238E27FC236}">
                    <a16:creationId xmlns:a16="http://schemas.microsoft.com/office/drawing/2014/main" id="{897B8EED-0BE5-ADDF-F278-64011AB22FA9}"/>
                  </a:ext>
                </a:extLst>
              </p14:cNvPr>
              <p14:cNvContentPartPr/>
              <p14:nvPr/>
            </p14:nvContentPartPr>
            <p14:xfrm>
              <a:off x="7012978" y="2421019"/>
              <a:ext cx="158381" cy="10583"/>
            </p14:xfrm>
          </p:contentPart>
        </mc:Choice>
        <mc:Fallback xmlns="">
          <p:pic>
            <p:nvPicPr>
              <p:cNvPr id="118" name="Ink 117">
                <a:extLst>
                  <a:ext uri="{FF2B5EF4-FFF2-40B4-BE49-F238E27FC236}">
                    <a16:creationId xmlns:a16="http://schemas.microsoft.com/office/drawing/2014/main" id="{897B8EED-0BE5-ADDF-F278-64011AB22FA9}"/>
                  </a:ext>
                </a:extLst>
              </p:cNvPr>
              <p:cNvPicPr/>
              <p:nvPr/>
            </p:nvPicPr>
            <p:blipFill>
              <a:blip r:embed="rId115"/>
              <a:stretch>
                <a:fillRect/>
              </a:stretch>
            </p:blipFill>
            <p:spPr>
              <a:xfrm>
                <a:off x="6995021" y="1362719"/>
                <a:ext cx="19393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9" name="Ink 118">
                <a:extLst>
                  <a:ext uri="{FF2B5EF4-FFF2-40B4-BE49-F238E27FC236}">
                    <a16:creationId xmlns:a16="http://schemas.microsoft.com/office/drawing/2014/main" id="{516E0FF3-AD7B-79EB-93C5-4A5279E9BC33}"/>
                  </a:ext>
                </a:extLst>
              </p14:cNvPr>
              <p14:cNvContentPartPr/>
              <p14:nvPr/>
            </p14:nvContentPartPr>
            <p14:xfrm>
              <a:off x="7023901" y="2476623"/>
              <a:ext cx="285905" cy="10583"/>
            </p14:xfrm>
          </p:contentPart>
        </mc:Choice>
        <mc:Fallback xmlns="">
          <p:pic>
            <p:nvPicPr>
              <p:cNvPr id="119" name="Ink 118">
                <a:extLst>
                  <a:ext uri="{FF2B5EF4-FFF2-40B4-BE49-F238E27FC236}">
                    <a16:creationId xmlns:a16="http://schemas.microsoft.com/office/drawing/2014/main" id="{516E0FF3-AD7B-79EB-93C5-4A5279E9BC33}"/>
                  </a:ext>
                </a:extLst>
              </p:cNvPr>
              <p:cNvPicPr/>
              <p:nvPr/>
            </p:nvPicPr>
            <p:blipFill>
              <a:blip r:embed="rId117"/>
              <a:stretch>
                <a:fillRect/>
              </a:stretch>
            </p:blipFill>
            <p:spPr>
              <a:xfrm>
                <a:off x="7005920" y="1418323"/>
                <a:ext cx="321508"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0" name="Ink 119">
                <a:extLst>
                  <a:ext uri="{FF2B5EF4-FFF2-40B4-BE49-F238E27FC236}">
                    <a16:creationId xmlns:a16="http://schemas.microsoft.com/office/drawing/2014/main" id="{166F8D98-6B91-645D-54C4-EA59EC662B9B}"/>
                  </a:ext>
                </a:extLst>
              </p14:cNvPr>
              <p14:cNvContentPartPr/>
              <p14:nvPr/>
            </p14:nvContentPartPr>
            <p14:xfrm>
              <a:off x="7003644" y="2531896"/>
              <a:ext cx="218072" cy="10583"/>
            </p14:xfrm>
          </p:contentPart>
        </mc:Choice>
        <mc:Fallback xmlns="">
          <p:pic>
            <p:nvPicPr>
              <p:cNvPr id="120" name="Ink 119">
                <a:extLst>
                  <a:ext uri="{FF2B5EF4-FFF2-40B4-BE49-F238E27FC236}">
                    <a16:creationId xmlns:a16="http://schemas.microsoft.com/office/drawing/2014/main" id="{166F8D98-6B91-645D-54C4-EA59EC662B9B}"/>
                  </a:ext>
                </a:extLst>
              </p:cNvPr>
              <p:cNvPicPr/>
              <p:nvPr/>
            </p:nvPicPr>
            <p:blipFill>
              <a:blip r:embed="rId119"/>
              <a:stretch>
                <a:fillRect/>
              </a:stretch>
            </p:blipFill>
            <p:spPr>
              <a:xfrm>
                <a:off x="6985681" y="2426066"/>
                <a:ext cx="253639" cy="22118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1" name="Ink 120">
                <a:extLst>
                  <a:ext uri="{FF2B5EF4-FFF2-40B4-BE49-F238E27FC236}">
                    <a16:creationId xmlns:a16="http://schemas.microsoft.com/office/drawing/2014/main" id="{59C352FB-4005-C1CD-B5D3-D6A83D94402C}"/>
                  </a:ext>
                </a:extLst>
              </p14:cNvPr>
              <p14:cNvContentPartPr/>
              <p14:nvPr/>
            </p14:nvContentPartPr>
            <p14:xfrm>
              <a:off x="7030806" y="2591758"/>
              <a:ext cx="216144" cy="10583"/>
            </p14:xfrm>
          </p:contentPart>
        </mc:Choice>
        <mc:Fallback xmlns="">
          <p:pic>
            <p:nvPicPr>
              <p:cNvPr id="121" name="Ink 120">
                <a:extLst>
                  <a:ext uri="{FF2B5EF4-FFF2-40B4-BE49-F238E27FC236}">
                    <a16:creationId xmlns:a16="http://schemas.microsoft.com/office/drawing/2014/main" id="{59C352FB-4005-C1CD-B5D3-D6A83D94402C}"/>
                  </a:ext>
                </a:extLst>
              </p:cNvPr>
              <p:cNvPicPr/>
              <p:nvPr/>
            </p:nvPicPr>
            <p:blipFill>
              <a:blip r:embed="rId121"/>
              <a:stretch>
                <a:fillRect/>
              </a:stretch>
            </p:blipFill>
            <p:spPr>
              <a:xfrm>
                <a:off x="7012824" y="1533458"/>
                <a:ext cx="251748"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2" name="Ink 121">
                <a:extLst>
                  <a:ext uri="{FF2B5EF4-FFF2-40B4-BE49-F238E27FC236}">
                    <a16:creationId xmlns:a16="http://schemas.microsoft.com/office/drawing/2014/main" id="{6756B8A2-0AF1-6918-E717-827A217A922D}"/>
                  </a:ext>
                </a:extLst>
              </p14:cNvPr>
              <p14:cNvContentPartPr/>
              <p14:nvPr/>
            </p14:nvContentPartPr>
            <p14:xfrm>
              <a:off x="7013525" y="2631611"/>
              <a:ext cx="187610" cy="10583"/>
            </p14:xfrm>
          </p:contentPart>
        </mc:Choice>
        <mc:Fallback xmlns="">
          <p:pic>
            <p:nvPicPr>
              <p:cNvPr id="122" name="Ink 121">
                <a:extLst>
                  <a:ext uri="{FF2B5EF4-FFF2-40B4-BE49-F238E27FC236}">
                    <a16:creationId xmlns:a16="http://schemas.microsoft.com/office/drawing/2014/main" id="{6756B8A2-0AF1-6918-E717-827A217A922D}"/>
                  </a:ext>
                </a:extLst>
              </p:cNvPr>
              <p:cNvPicPr/>
              <p:nvPr/>
            </p:nvPicPr>
            <p:blipFill>
              <a:blip r:embed="rId123"/>
              <a:stretch>
                <a:fillRect/>
              </a:stretch>
            </p:blipFill>
            <p:spPr>
              <a:xfrm>
                <a:off x="6995555" y="1573311"/>
                <a:ext cx="22319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 name="Ink 122">
                <a:extLst>
                  <a:ext uri="{FF2B5EF4-FFF2-40B4-BE49-F238E27FC236}">
                    <a16:creationId xmlns:a16="http://schemas.microsoft.com/office/drawing/2014/main" id="{41564926-BBD9-CA87-C93A-CC03EC69567C}"/>
                  </a:ext>
                </a:extLst>
              </p14:cNvPr>
              <p14:cNvContentPartPr/>
              <p14:nvPr/>
            </p14:nvContentPartPr>
            <p14:xfrm>
              <a:off x="7012988" y="2707389"/>
              <a:ext cx="185324" cy="10583"/>
            </p14:xfrm>
          </p:contentPart>
        </mc:Choice>
        <mc:Fallback xmlns="">
          <p:pic>
            <p:nvPicPr>
              <p:cNvPr id="123" name="Ink 122">
                <a:extLst>
                  <a:ext uri="{FF2B5EF4-FFF2-40B4-BE49-F238E27FC236}">
                    <a16:creationId xmlns:a16="http://schemas.microsoft.com/office/drawing/2014/main" id="{41564926-BBD9-CA87-C93A-CC03EC69567C}"/>
                  </a:ext>
                </a:extLst>
              </p:cNvPr>
              <p:cNvPicPr/>
              <p:nvPr/>
            </p:nvPicPr>
            <p:blipFill>
              <a:blip r:embed="rId125"/>
              <a:stretch>
                <a:fillRect/>
              </a:stretch>
            </p:blipFill>
            <p:spPr>
              <a:xfrm>
                <a:off x="6995030" y="1649089"/>
                <a:ext cx="22088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4" name="Ink 123">
                <a:extLst>
                  <a:ext uri="{FF2B5EF4-FFF2-40B4-BE49-F238E27FC236}">
                    <a16:creationId xmlns:a16="http://schemas.microsoft.com/office/drawing/2014/main" id="{CE5CD35F-FE15-7E05-E1C0-ECA1B6952456}"/>
                  </a:ext>
                </a:extLst>
              </p14:cNvPr>
              <p14:cNvContentPartPr/>
              <p14:nvPr/>
            </p14:nvContentPartPr>
            <p14:xfrm>
              <a:off x="7020801" y="2782862"/>
              <a:ext cx="290430" cy="11261"/>
            </p14:xfrm>
          </p:contentPart>
        </mc:Choice>
        <mc:Fallback xmlns="">
          <p:pic>
            <p:nvPicPr>
              <p:cNvPr id="124" name="Ink 123">
                <a:extLst>
                  <a:ext uri="{FF2B5EF4-FFF2-40B4-BE49-F238E27FC236}">
                    <a16:creationId xmlns:a16="http://schemas.microsoft.com/office/drawing/2014/main" id="{CE5CD35F-FE15-7E05-E1C0-ECA1B6952456}"/>
                  </a:ext>
                </a:extLst>
              </p:cNvPr>
              <p:cNvPicPr/>
              <p:nvPr/>
            </p:nvPicPr>
            <p:blipFill>
              <a:blip r:embed="rId127"/>
              <a:stretch>
                <a:fillRect/>
              </a:stretch>
            </p:blipFill>
            <p:spPr>
              <a:xfrm>
                <a:off x="7002829" y="2748738"/>
                <a:ext cx="326015" cy="7916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5" name="Ink 124">
                <a:extLst>
                  <a:ext uri="{FF2B5EF4-FFF2-40B4-BE49-F238E27FC236}">
                    <a16:creationId xmlns:a16="http://schemas.microsoft.com/office/drawing/2014/main" id="{A2FED897-EE7B-9439-1857-557E2F4BD5DB}"/>
                  </a:ext>
                </a:extLst>
              </p14:cNvPr>
              <p14:cNvContentPartPr/>
              <p14:nvPr/>
            </p14:nvContentPartPr>
            <p14:xfrm>
              <a:off x="7017907" y="2859153"/>
              <a:ext cx="185361" cy="10583"/>
            </p14:xfrm>
          </p:contentPart>
        </mc:Choice>
        <mc:Fallback xmlns="">
          <p:pic>
            <p:nvPicPr>
              <p:cNvPr id="125" name="Ink 124">
                <a:extLst>
                  <a:ext uri="{FF2B5EF4-FFF2-40B4-BE49-F238E27FC236}">
                    <a16:creationId xmlns:a16="http://schemas.microsoft.com/office/drawing/2014/main" id="{A2FED897-EE7B-9439-1857-557E2F4BD5DB}"/>
                  </a:ext>
                </a:extLst>
              </p:cNvPr>
              <p:cNvPicPr/>
              <p:nvPr/>
            </p:nvPicPr>
            <p:blipFill>
              <a:blip r:embed="rId129"/>
              <a:stretch>
                <a:fillRect/>
              </a:stretch>
            </p:blipFill>
            <p:spPr>
              <a:xfrm>
                <a:off x="6999911" y="2800359"/>
                <a:ext cx="220994" cy="127584"/>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6" name="Ink 125">
                <a:extLst>
                  <a:ext uri="{FF2B5EF4-FFF2-40B4-BE49-F238E27FC236}">
                    <a16:creationId xmlns:a16="http://schemas.microsoft.com/office/drawing/2014/main" id="{B9384809-E95D-EE3B-AF5B-C063A539E3EF}"/>
                  </a:ext>
                </a:extLst>
              </p14:cNvPr>
              <p14:cNvContentPartPr/>
              <p14:nvPr/>
            </p14:nvContentPartPr>
            <p14:xfrm>
              <a:off x="6997113" y="2925754"/>
              <a:ext cx="199452" cy="14352"/>
            </p14:xfrm>
          </p:contentPart>
        </mc:Choice>
        <mc:Fallback xmlns="">
          <p:pic>
            <p:nvPicPr>
              <p:cNvPr id="126" name="Ink 125">
                <a:extLst>
                  <a:ext uri="{FF2B5EF4-FFF2-40B4-BE49-F238E27FC236}">
                    <a16:creationId xmlns:a16="http://schemas.microsoft.com/office/drawing/2014/main" id="{B9384809-E95D-EE3B-AF5B-C063A539E3EF}"/>
                  </a:ext>
                </a:extLst>
              </p:cNvPr>
              <p:cNvPicPr/>
              <p:nvPr/>
            </p:nvPicPr>
            <p:blipFill>
              <a:blip r:embed="rId131"/>
              <a:stretch>
                <a:fillRect/>
              </a:stretch>
            </p:blipFill>
            <p:spPr>
              <a:xfrm>
                <a:off x="6979144" y="2890749"/>
                <a:ext cx="235030" cy="8401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7" name="Ink 126">
                <a:extLst>
                  <a:ext uri="{FF2B5EF4-FFF2-40B4-BE49-F238E27FC236}">
                    <a16:creationId xmlns:a16="http://schemas.microsoft.com/office/drawing/2014/main" id="{25776F09-5462-6D81-60B6-EE13249A6391}"/>
                  </a:ext>
                </a:extLst>
              </p14:cNvPr>
              <p14:cNvContentPartPr/>
              <p14:nvPr/>
            </p14:nvContentPartPr>
            <p14:xfrm>
              <a:off x="7006910" y="2993057"/>
              <a:ext cx="130171" cy="10583"/>
            </p14:xfrm>
          </p:contentPart>
        </mc:Choice>
        <mc:Fallback xmlns="">
          <p:pic>
            <p:nvPicPr>
              <p:cNvPr id="127" name="Ink 126">
                <a:extLst>
                  <a:ext uri="{FF2B5EF4-FFF2-40B4-BE49-F238E27FC236}">
                    <a16:creationId xmlns:a16="http://schemas.microsoft.com/office/drawing/2014/main" id="{25776F09-5462-6D81-60B6-EE13249A6391}"/>
                  </a:ext>
                </a:extLst>
              </p:cNvPr>
              <p:cNvPicPr/>
              <p:nvPr/>
            </p:nvPicPr>
            <p:blipFill>
              <a:blip r:embed="rId133"/>
              <a:stretch>
                <a:fillRect/>
              </a:stretch>
            </p:blipFill>
            <p:spPr>
              <a:xfrm>
                <a:off x="6988980" y="2934263"/>
                <a:ext cx="165672" cy="12758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Ink 127">
                <a:extLst>
                  <a:ext uri="{FF2B5EF4-FFF2-40B4-BE49-F238E27FC236}">
                    <a16:creationId xmlns:a16="http://schemas.microsoft.com/office/drawing/2014/main" id="{325BDE29-19BE-B001-A3AB-F944BBCD2ADA}"/>
                  </a:ext>
                </a:extLst>
              </p14:cNvPr>
              <p14:cNvContentPartPr/>
              <p14:nvPr/>
            </p14:nvContentPartPr>
            <p14:xfrm>
              <a:off x="7011293" y="3031752"/>
              <a:ext cx="225608" cy="10583"/>
            </p14:xfrm>
          </p:contentPart>
        </mc:Choice>
        <mc:Fallback xmlns="">
          <p:pic>
            <p:nvPicPr>
              <p:cNvPr id="128" name="Ink 127">
                <a:extLst>
                  <a:ext uri="{FF2B5EF4-FFF2-40B4-BE49-F238E27FC236}">
                    <a16:creationId xmlns:a16="http://schemas.microsoft.com/office/drawing/2014/main" id="{325BDE29-19BE-B001-A3AB-F944BBCD2ADA}"/>
                  </a:ext>
                </a:extLst>
              </p:cNvPr>
              <p:cNvPicPr/>
              <p:nvPr/>
            </p:nvPicPr>
            <p:blipFill>
              <a:blip r:embed="rId93"/>
              <a:stretch>
                <a:fillRect/>
              </a:stretch>
            </p:blipFill>
            <p:spPr>
              <a:xfrm>
                <a:off x="6993331" y="1973452"/>
                <a:ext cx="261174"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29" name="Ink 128">
                <a:extLst>
                  <a:ext uri="{FF2B5EF4-FFF2-40B4-BE49-F238E27FC236}">
                    <a16:creationId xmlns:a16="http://schemas.microsoft.com/office/drawing/2014/main" id="{C1C61A0E-AAAA-6E8F-4243-48E5DCFA34AC}"/>
                  </a:ext>
                </a:extLst>
              </p14:cNvPr>
              <p14:cNvContentPartPr/>
              <p14:nvPr/>
            </p14:nvContentPartPr>
            <p14:xfrm>
              <a:off x="7299482" y="2302577"/>
              <a:ext cx="289244" cy="10583"/>
            </p14:xfrm>
          </p:contentPart>
        </mc:Choice>
        <mc:Fallback xmlns="">
          <p:pic>
            <p:nvPicPr>
              <p:cNvPr id="129" name="Ink 128">
                <a:extLst>
                  <a:ext uri="{FF2B5EF4-FFF2-40B4-BE49-F238E27FC236}">
                    <a16:creationId xmlns:a16="http://schemas.microsoft.com/office/drawing/2014/main" id="{C1C61A0E-AAAA-6E8F-4243-48E5DCFA34AC}"/>
                  </a:ext>
                </a:extLst>
              </p:cNvPr>
              <p:cNvPicPr/>
              <p:nvPr/>
            </p:nvPicPr>
            <p:blipFill>
              <a:blip r:embed="rId136"/>
              <a:stretch>
                <a:fillRect/>
              </a:stretch>
            </p:blipFill>
            <p:spPr>
              <a:xfrm>
                <a:off x="7281517" y="1244277"/>
                <a:ext cx="32481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0" name="Ink 129">
                <a:extLst>
                  <a:ext uri="{FF2B5EF4-FFF2-40B4-BE49-F238E27FC236}">
                    <a16:creationId xmlns:a16="http://schemas.microsoft.com/office/drawing/2014/main" id="{AF32B0B6-4EF0-2BB0-226A-7CFB0D8E5E1B}"/>
                  </a:ext>
                </a:extLst>
              </p14:cNvPr>
              <p14:cNvContentPartPr/>
              <p14:nvPr/>
            </p14:nvContentPartPr>
            <p14:xfrm>
              <a:off x="7294893" y="2359710"/>
              <a:ext cx="294916" cy="10583"/>
            </p14:xfrm>
          </p:contentPart>
        </mc:Choice>
        <mc:Fallback xmlns="">
          <p:pic>
            <p:nvPicPr>
              <p:cNvPr id="130" name="Ink 129">
                <a:extLst>
                  <a:ext uri="{FF2B5EF4-FFF2-40B4-BE49-F238E27FC236}">
                    <a16:creationId xmlns:a16="http://schemas.microsoft.com/office/drawing/2014/main" id="{AF32B0B6-4EF0-2BB0-226A-7CFB0D8E5E1B}"/>
                  </a:ext>
                </a:extLst>
              </p:cNvPr>
              <p:cNvPicPr/>
              <p:nvPr/>
            </p:nvPicPr>
            <p:blipFill>
              <a:blip r:embed="rId138"/>
              <a:stretch>
                <a:fillRect/>
              </a:stretch>
            </p:blipFill>
            <p:spPr>
              <a:xfrm>
                <a:off x="7276910" y="2293566"/>
                <a:ext cx="330522" cy="142209"/>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1" name="Ink 130">
                <a:extLst>
                  <a:ext uri="{FF2B5EF4-FFF2-40B4-BE49-F238E27FC236}">
                    <a16:creationId xmlns:a16="http://schemas.microsoft.com/office/drawing/2014/main" id="{D0A26936-099C-F59B-9FE9-9EDCE12126D8}"/>
                  </a:ext>
                </a:extLst>
              </p14:cNvPr>
              <p14:cNvContentPartPr/>
              <p14:nvPr/>
            </p14:nvContentPartPr>
            <p14:xfrm>
              <a:off x="7301012" y="2419820"/>
              <a:ext cx="235460" cy="10583"/>
            </p14:xfrm>
          </p:contentPart>
        </mc:Choice>
        <mc:Fallback xmlns="">
          <p:pic>
            <p:nvPicPr>
              <p:cNvPr id="131" name="Ink 130">
                <a:extLst>
                  <a:ext uri="{FF2B5EF4-FFF2-40B4-BE49-F238E27FC236}">
                    <a16:creationId xmlns:a16="http://schemas.microsoft.com/office/drawing/2014/main" id="{D0A26936-099C-F59B-9FE9-9EDCE12126D8}"/>
                  </a:ext>
                </a:extLst>
              </p:cNvPr>
              <p:cNvPicPr/>
              <p:nvPr/>
            </p:nvPicPr>
            <p:blipFill>
              <a:blip r:embed="rId140"/>
              <a:stretch>
                <a:fillRect/>
              </a:stretch>
            </p:blipFill>
            <p:spPr>
              <a:xfrm>
                <a:off x="7283038" y="2371715"/>
                <a:ext cx="271049" cy="10631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2" name="Ink 131">
                <a:extLst>
                  <a:ext uri="{FF2B5EF4-FFF2-40B4-BE49-F238E27FC236}">
                    <a16:creationId xmlns:a16="http://schemas.microsoft.com/office/drawing/2014/main" id="{DF5FC34D-A9F2-27A0-EF4E-E13E014BD8E0}"/>
                  </a:ext>
                </a:extLst>
              </p14:cNvPr>
              <p14:cNvContentPartPr/>
              <p14:nvPr/>
            </p14:nvContentPartPr>
            <p14:xfrm>
              <a:off x="7294438" y="2452483"/>
              <a:ext cx="205661" cy="10583"/>
            </p14:xfrm>
          </p:contentPart>
        </mc:Choice>
        <mc:Fallback xmlns="">
          <p:pic>
            <p:nvPicPr>
              <p:cNvPr id="132" name="Ink 131">
                <a:extLst>
                  <a:ext uri="{FF2B5EF4-FFF2-40B4-BE49-F238E27FC236}">
                    <a16:creationId xmlns:a16="http://schemas.microsoft.com/office/drawing/2014/main" id="{DF5FC34D-A9F2-27A0-EF4E-E13E014BD8E0}"/>
                  </a:ext>
                </a:extLst>
              </p:cNvPr>
              <p:cNvPicPr/>
              <p:nvPr/>
            </p:nvPicPr>
            <p:blipFill>
              <a:blip r:embed="rId142"/>
              <a:stretch>
                <a:fillRect/>
              </a:stretch>
            </p:blipFill>
            <p:spPr>
              <a:xfrm>
                <a:off x="7276461" y="2334894"/>
                <a:ext cx="241256"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3" name="Ink 132">
                <a:extLst>
                  <a:ext uri="{FF2B5EF4-FFF2-40B4-BE49-F238E27FC236}">
                    <a16:creationId xmlns:a16="http://schemas.microsoft.com/office/drawing/2014/main" id="{A50848E8-6065-0417-E8F4-3A8A4C15682A}"/>
                  </a:ext>
                </a:extLst>
              </p14:cNvPr>
              <p14:cNvContentPartPr/>
              <p14:nvPr/>
            </p14:nvContentPartPr>
            <p14:xfrm>
              <a:off x="7306799" y="2521693"/>
              <a:ext cx="177931" cy="10583"/>
            </p14:xfrm>
          </p:contentPart>
        </mc:Choice>
        <mc:Fallback xmlns="">
          <p:pic>
            <p:nvPicPr>
              <p:cNvPr id="133" name="Ink 132">
                <a:extLst>
                  <a:ext uri="{FF2B5EF4-FFF2-40B4-BE49-F238E27FC236}">
                    <a16:creationId xmlns:a16="http://schemas.microsoft.com/office/drawing/2014/main" id="{A50848E8-6065-0417-E8F4-3A8A4C15682A}"/>
                  </a:ext>
                </a:extLst>
              </p:cNvPr>
              <p:cNvPicPr/>
              <p:nvPr/>
            </p:nvPicPr>
            <p:blipFill>
              <a:blip r:embed="rId144"/>
              <a:stretch>
                <a:fillRect/>
              </a:stretch>
            </p:blipFill>
            <p:spPr>
              <a:xfrm>
                <a:off x="7288826" y="2440285"/>
                <a:ext cx="213517" cy="172584"/>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4" name="Ink 133">
                <a:extLst>
                  <a:ext uri="{FF2B5EF4-FFF2-40B4-BE49-F238E27FC236}">
                    <a16:creationId xmlns:a16="http://schemas.microsoft.com/office/drawing/2014/main" id="{522DFBF7-5DC8-7159-7EB0-422C533526D2}"/>
                  </a:ext>
                </a:extLst>
              </p14:cNvPr>
              <p14:cNvContentPartPr/>
              <p14:nvPr/>
            </p14:nvContentPartPr>
            <p14:xfrm>
              <a:off x="7272940" y="2579099"/>
              <a:ext cx="288857" cy="10583"/>
            </p14:xfrm>
          </p:contentPart>
        </mc:Choice>
        <mc:Fallback xmlns="">
          <p:pic>
            <p:nvPicPr>
              <p:cNvPr id="134" name="Ink 133">
                <a:extLst>
                  <a:ext uri="{FF2B5EF4-FFF2-40B4-BE49-F238E27FC236}">
                    <a16:creationId xmlns:a16="http://schemas.microsoft.com/office/drawing/2014/main" id="{522DFBF7-5DC8-7159-7EB0-422C533526D2}"/>
                  </a:ext>
                </a:extLst>
              </p:cNvPr>
              <p:cNvPicPr/>
              <p:nvPr/>
            </p:nvPicPr>
            <p:blipFill>
              <a:blip r:embed="rId146"/>
              <a:stretch>
                <a:fillRect/>
              </a:stretch>
            </p:blipFill>
            <p:spPr>
              <a:xfrm>
                <a:off x="7254954" y="2473269"/>
                <a:ext cx="324470" cy="221185"/>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5" name="Ink 134">
                <a:extLst>
                  <a:ext uri="{FF2B5EF4-FFF2-40B4-BE49-F238E27FC236}">
                    <a16:creationId xmlns:a16="http://schemas.microsoft.com/office/drawing/2014/main" id="{A0ACFC41-6B4D-EE5A-5F01-0A20CD6D9445}"/>
                  </a:ext>
                </a:extLst>
              </p14:cNvPr>
              <p14:cNvContentPartPr/>
              <p14:nvPr/>
            </p14:nvContentPartPr>
            <p14:xfrm>
              <a:off x="7314282" y="2638523"/>
              <a:ext cx="179994" cy="13924"/>
            </p14:xfrm>
          </p:contentPart>
        </mc:Choice>
        <mc:Fallback xmlns="">
          <p:pic>
            <p:nvPicPr>
              <p:cNvPr id="135" name="Ink 134">
                <a:extLst>
                  <a:ext uri="{FF2B5EF4-FFF2-40B4-BE49-F238E27FC236}">
                    <a16:creationId xmlns:a16="http://schemas.microsoft.com/office/drawing/2014/main" id="{A0ACFC41-6B4D-EE5A-5F01-0A20CD6D9445}"/>
                  </a:ext>
                </a:extLst>
              </p:cNvPr>
              <p:cNvPicPr/>
              <p:nvPr/>
            </p:nvPicPr>
            <p:blipFill>
              <a:blip r:embed="rId148"/>
              <a:stretch>
                <a:fillRect/>
              </a:stretch>
            </p:blipFill>
            <p:spPr>
              <a:xfrm>
                <a:off x="7296319" y="2602820"/>
                <a:ext cx="215562" cy="84972"/>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6" name="Ink 135">
                <a:extLst>
                  <a:ext uri="{FF2B5EF4-FFF2-40B4-BE49-F238E27FC236}">
                    <a16:creationId xmlns:a16="http://schemas.microsoft.com/office/drawing/2014/main" id="{D8D60E8C-EFE9-F27E-BA31-7B62E8A46372}"/>
                  </a:ext>
                </a:extLst>
              </p14:cNvPr>
              <p14:cNvContentPartPr/>
              <p14:nvPr/>
            </p14:nvContentPartPr>
            <p14:xfrm>
              <a:off x="7287038" y="2684644"/>
              <a:ext cx="271644" cy="10583"/>
            </p14:xfrm>
          </p:contentPart>
        </mc:Choice>
        <mc:Fallback xmlns="">
          <p:pic>
            <p:nvPicPr>
              <p:cNvPr id="136" name="Ink 135">
                <a:extLst>
                  <a:ext uri="{FF2B5EF4-FFF2-40B4-BE49-F238E27FC236}">
                    <a16:creationId xmlns:a16="http://schemas.microsoft.com/office/drawing/2014/main" id="{D8D60E8C-EFE9-F27E-BA31-7B62E8A46372}"/>
                  </a:ext>
                </a:extLst>
              </p:cNvPr>
              <p:cNvPicPr/>
              <p:nvPr/>
            </p:nvPicPr>
            <p:blipFill>
              <a:blip r:embed="rId150"/>
              <a:stretch>
                <a:fillRect/>
              </a:stretch>
            </p:blipFill>
            <p:spPr>
              <a:xfrm>
                <a:off x="7269072" y="2622391"/>
                <a:ext cx="307216" cy="134466"/>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7" name="Ink 136">
                <a:extLst>
                  <a:ext uri="{FF2B5EF4-FFF2-40B4-BE49-F238E27FC236}">
                    <a16:creationId xmlns:a16="http://schemas.microsoft.com/office/drawing/2014/main" id="{48FB7EBB-FC68-25A2-BAF2-B29C4963BAE1}"/>
                  </a:ext>
                </a:extLst>
              </p14:cNvPr>
              <p14:cNvContentPartPr/>
              <p14:nvPr/>
            </p14:nvContentPartPr>
            <p14:xfrm>
              <a:off x="7291916" y="2767706"/>
              <a:ext cx="252755" cy="10583"/>
            </p14:xfrm>
          </p:contentPart>
        </mc:Choice>
        <mc:Fallback xmlns="">
          <p:pic>
            <p:nvPicPr>
              <p:cNvPr id="137" name="Ink 136">
                <a:extLst>
                  <a:ext uri="{FF2B5EF4-FFF2-40B4-BE49-F238E27FC236}">
                    <a16:creationId xmlns:a16="http://schemas.microsoft.com/office/drawing/2014/main" id="{48FB7EBB-FC68-25A2-BAF2-B29C4963BAE1}"/>
                  </a:ext>
                </a:extLst>
              </p:cNvPr>
              <p:cNvPicPr/>
              <p:nvPr/>
            </p:nvPicPr>
            <p:blipFill>
              <a:blip r:embed="rId152"/>
              <a:stretch>
                <a:fillRect/>
              </a:stretch>
            </p:blipFill>
            <p:spPr>
              <a:xfrm>
                <a:off x="7273939" y="1709406"/>
                <a:ext cx="288349"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8" name="Ink 137">
                <a:extLst>
                  <a:ext uri="{FF2B5EF4-FFF2-40B4-BE49-F238E27FC236}">
                    <a16:creationId xmlns:a16="http://schemas.microsoft.com/office/drawing/2014/main" id="{9FB59984-3A5A-7151-77BF-0A016C899326}"/>
                  </a:ext>
                </a:extLst>
              </p14:cNvPr>
              <p14:cNvContentPartPr/>
              <p14:nvPr/>
            </p14:nvContentPartPr>
            <p14:xfrm>
              <a:off x="7307874" y="2834762"/>
              <a:ext cx="250340" cy="10583"/>
            </p14:xfrm>
          </p:contentPart>
        </mc:Choice>
        <mc:Fallback xmlns="">
          <p:pic>
            <p:nvPicPr>
              <p:cNvPr id="138" name="Ink 137">
                <a:extLst>
                  <a:ext uri="{FF2B5EF4-FFF2-40B4-BE49-F238E27FC236}">
                    <a16:creationId xmlns:a16="http://schemas.microsoft.com/office/drawing/2014/main" id="{9FB59984-3A5A-7151-77BF-0A016C899326}"/>
                  </a:ext>
                </a:extLst>
              </p:cNvPr>
              <p:cNvPicPr/>
              <p:nvPr/>
            </p:nvPicPr>
            <p:blipFill>
              <a:blip r:embed="rId154"/>
              <a:stretch>
                <a:fillRect/>
              </a:stretch>
            </p:blipFill>
            <p:spPr>
              <a:xfrm>
                <a:off x="7289916" y="1776462"/>
                <a:ext cx="285898"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9" name="Ink 138">
                <a:extLst>
                  <a:ext uri="{FF2B5EF4-FFF2-40B4-BE49-F238E27FC236}">
                    <a16:creationId xmlns:a16="http://schemas.microsoft.com/office/drawing/2014/main" id="{3CD07058-52D8-CA9C-7EF9-EBB4AD824C01}"/>
                  </a:ext>
                </a:extLst>
              </p14:cNvPr>
              <p14:cNvContentPartPr/>
              <p14:nvPr/>
            </p14:nvContentPartPr>
            <p14:xfrm>
              <a:off x="7307708" y="2885144"/>
              <a:ext cx="145777" cy="10583"/>
            </p14:xfrm>
          </p:contentPart>
        </mc:Choice>
        <mc:Fallback xmlns="">
          <p:pic>
            <p:nvPicPr>
              <p:cNvPr id="139" name="Ink 138">
                <a:extLst>
                  <a:ext uri="{FF2B5EF4-FFF2-40B4-BE49-F238E27FC236}">
                    <a16:creationId xmlns:a16="http://schemas.microsoft.com/office/drawing/2014/main" id="{3CD07058-52D8-CA9C-7EF9-EBB4AD824C01}"/>
                  </a:ext>
                </a:extLst>
              </p:cNvPr>
              <p:cNvPicPr/>
              <p:nvPr/>
            </p:nvPicPr>
            <p:blipFill>
              <a:blip r:embed="rId156"/>
              <a:stretch>
                <a:fillRect/>
              </a:stretch>
            </p:blipFill>
            <p:spPr>
              <a:xfrm>
                <a:off x="7289755" y="2826350"/>
                <a:ext cx="181324" cy="127584"/>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0" name="Ink 139">
                <a:extLst>
                  <a:ext uri="{FF2B5EF4-FFF2-40B4-BE49-F238E27FC236}">
                    <a16:creationId xmlns:a16="http://schemas.microsoft.com/office/drawing/2014/main" id="{EBA0CBA8-A626-4392-C2F6-95F5BE597E3A}"/>
                  </a:ext>
                </a:extLst>
              </p14:cNvPr>
              <p14:cNvContentPartPr/>
              <p14:nvPr/>
            </p14:nvContentPartPr>
            <p14:xfrm>
              <a:off x="7302932" y="2948243"/>
              <a:ext cx="205614" cy="10583"/>
            </p14:xfrm>
          </p:contentPart>
        </mc:Choice>
        <mc:Fallback xmlns="">
          <p:pic>
            <p:nvPicPr>
              <p:cNvPr id="140" name="Ink 139">
                <a:extLst>
                  <a:ext uri="{FF2B5EF4-FFF2-40B4-BE49-F238E27FC236}">
                    <a16:creationId xmlns:a16="http://schemas.microsoft.com/office/drawing/2014/main" id="{EBA0CBA8-A626-4392-C2F6-95F5BE597E3A}"/>
                  </a:ext>
                </a:extLst>
              </p:cNvPr>
              <p:cNvPicPr/>
              <p:nvPr/>
            </p:nvPicPr>
            <p:blipFill>
              <a:blip r:embed="rId158"/>
              <a:stretch>
                <a:fillRect/>
              </a:stretch>
            </p:blipFill>
            <p:spPr>
              <a:xfrm>
                <a:off x="7284959" y="1889943"/>
                <a:ext cx="24120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1" name="Ink 140">
                <a:extLst>
                  <a:ext uri="{FF2B5EF4-FFF2-40B4-BE49-F238E27FC236}">
                    <a16:creationId xmlns:a16="http://schemas.microsoft.com/office/drawing/2014/main" id="{6D1C98D1-D900-9727-39C5-36C18BA8057E}"/>
                  </a:ext>
                </a:extLst>
              </p14:cNvPr>
              <p14:cNvContentPartPr/>
              <p14:nvPr/>
            </p14:nvContentPartPr>
            <p14:xfrm>
              <a:off x="7286129" y="3005004"/>
              <a:ext cx="178902" cy="10583"/>
            </p14:xfrm>
          </p:contentPart>
        </mc:Choice>
        <mc:Fallback xmlns="">
          <p:pic>
            <p:nvPicPr>
              <p:cNvPr id="141" name="Ink 140">
                <a:extLst>
                  <a:ext uri="{FF2B5EF4-FFF2-40B4-BE49-F238E27FC236}">
                    <a16:creationId xmlns:a16="http://schemas.microsoft.com/office/drawing/2014/main" id="{6D1C98D1-D900-9727-39C5-36C18BA8057E}"/>
                  </a:ext>
                </a:extLst>
              </p:cNvPr>
              <p:cNvPicPr/>
              <p:nvPr/>
            </p:nvPicPr>
            <p:blipFill>
              <a:blip r:embed="rId160"/>
              <a:stretch>
                <a:fillRect/>
              </a:stretch>
            </p:blipFill>
            <p:spPr>
              <a:xfrm>
                <a:off x="7268167" y="1946704"/>
                <a:ext cx="21446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2" name="Ink 141">
                <a:extLst>
                  <a:ext uri="{FF2B5EF4-FFF2-40B4-BE49-F238E27FC236}">
                    <a16:creationId xmlns:a16="http://schemas.microsoft.com/office/drawing/2014/main" id="{7BDA11C9-D0DA-2094-4949-DE0610E17436}"/>
                  </a:ext>
                </a:extLst>
              </p14:cNvPr>
              <p14:cNvContentPartPr/>
              <p14:nvPr/>
            </p14:nvContentPartPr>
            <p14:xfrm>
              <a:off x="7315233" y="3056478"/>
              <a:ext cx="134276" cy="10583"/>
            </p14:xfrm>
          </p:contentPart>
        </mc:Choice>
        <mc:Fallback xmlns="">
          <p:pic>
            <p:nvPicPr>
              <p:cNvPr id="142" name="Ink 141">
                <a:extLst>
                  <a:ext uri="{FF2B5EF4-FFF2-40B4-BE49-F238E27FC236}">
                    <a16:creationId xmlns:a16="http://schemas.microsoft.com/office/drawing/2014/main" id="{7BDA11C9-D0DA-2094-4949-DE0610E17436}"/>
                  </a:ext>
                </a:extLst>
              </p:cNvPr>
              <p:cNvPicPr/>
              <p:nvPr/>
            </p:nvPicPr>
            <p:blipFill>
              <a:blip r:embed="rId162"/>
              <a:stretch>
                <a:fillRect/>
              </a:stretch>
            </p:blipFill>
            <p:spPr>
              <a:xfrm>
                <a:off x="7297282" y="2975070"/>
                <a:ext cx="169820" cy="172584"/>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3" name="Ink 142">
                <a:extLst>
                  <a:ext uri="{FF2B5EF4-FFF2-40B4-BE49-F238E27FC236}">
                    <a16:creationId xmlns:a16="http://schemas.microsoft.com/office/drawing/2014/main" id="{1237500B-B0D9-19CD-35C6-D7192C0517E3}"/>
                  </a:ext>
                </a:extLst>
              </p14:cNvPr>
              <p14:cNvContentPartPr/>
              <p14:nvPr/>
            </p14:nvContentPartPr>
            <p14:xfrm>
              <a:off x="7674446" y="2316977"/>
              <a:ext cx="350898" cy="10583"/>
            </p14:xfrm>
          </p:contentPart>
        </mc:Choice>
        <mc:Fallback xmlns="">
          <p:pic>
            <p:nvPicPr>
              <p:cNvPr id="143" name="Ink 142">
                <a:extLst>
                  <a:ext uri="{FF2B5EF4-FFF2-40B4-BE49-F238E27FC236}">
                    <a16:creationId xmlns:a16="http://schemas.microsoft.com/office/drawing/2014/main" id="{1237500B-B0D9-19CD-35C6-D7192C0517E3}"/>
                  </a:ext>
                </a:extLst>
              </p:cNvPr>
              <p:cNvPicPr/>
              <p:nvPr/>
            </p:nvPicPr>
            <p:blipFill>
              <a:blip r:embed="rId164"/>
              <a:stretch>
                <a:fillRect/>
              </a:stretch>
            </p:blipFill>
            <p:spPr>
              <a:xfrm>
                <a:off x="7656470" y="2274645"/>
                <a:ext cx="386491" cy="94824"/>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4" name="Ink 143">
                <a:extLst>
                  <a:ext uri="{FF2B5EF4-FFF2-40B4-BE49-F238E27FC236}">
                    <a16:creationId xmlns:a16="http://schemas.microsoft.com/office/drawing/2014/main" id="{3807F46E-1FB1-C828-7B5E-1BBEBF9E2A8D}"/>
                  </a:ext>
                </a:extLst>
              </p14:cNvPr>
              <p14:cNvContentPartPr/>
              <p14:nvPr/>
            </p14:nvContentPartPr>
            <p14:xfrm>
              <a:off x="7639388" y="2296510"/>
              <a:ext cx="10583" cy="31906"/>
            </p14:xfrm>
          </p:contentPart>
        </mc:Choice>
        <mc:Fallback xmlns="">
          <p:pic>
            <p:nvPicPr>
              <p:cNvPr id="144" name="Ink 143">
                <a:extLst>
                  <a:ext uri="{FF2B5EF4-FFF2-40B4-BE49-F238E27FC236}">
                    <a16:creationId xmlns:a16="http://schemas.microsoft.com/office/drawing/2014/main" id="{3807F46E-1FB1-C828-7B5E-1BBEBF9E2A8D}"/>
                  </a:ext>
                </a:extLst>
              </p:cNvPr>
              <p:cNvPicPr/>
              <p:nvPr/>
            </p:nvPicPr>
            <p:blipFill>
              <a:blip r:embed="rId166"/>
              <a:stretch>
                <a:fillRect/>
              </a:stretch>
            </p:blipFill>
            <p:spPr>
              <a:xfrm>
                <a:off x="7586473" y="2260661"/>
                <a:ext cx="115355" cy="103246"/>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5" name="Ink 144">
                <a:extLst>
                  <a:ext uri="{FF2B5EF4-FFF2-40B4-BE49-F238E27FC236}">
                    <a16:creationId xmlns:a16="http://schemas.microsoft.com/office/drawing/2014/main" id="{E23E5434-3AFB-6DC8-F0BB-FE831AD6CF1F}"/>
                  </a:ext>
                </a:extLst>
              </p14:cNvPr>
              <p14:cNvContentPartPr/>
              <p14:nvPr/>
            </p14:nvContentPartPr>
            <p14:xfrm>
              <a:off x="7637363" y="2407545"/>
              <a:ext cx="296169" cy="10583"/>
            </p14:xfrm>
          </p:contentPart>
        </mc:Choice>
        <mc:Fallback xmlns="">
          <p:pic>
            <p:nvPicPr>
              <p:cNvPr id="145" name="Ink 144">
                <a:extLst>
                  <a:ext uri="{FF2B5EF4-FFF2-40B4-BE49-F238E27FC236}">
                    <a16:creationId xmlns:a16="http://schemas.microsoft.com/office/drawing/2014/main" id="{E23E5434-3AFB-6DC8-F0BB-FE831AD6CF1F}"/>
                  </a:ext>
                </a:extLst>
              </p:cNvPr>
              <p:cNvPicPr/>
              <p:nvPr/>
            </p:nvPicPr>
            <p:blipFill>
              <a:blip r:embed="rId168"/>
              <a:stretch>
                <a:fillRect/>
              </a:stretch>
            </p:blipFill>
            <p:spPr>
              <a:xfrm>
                <a:off x="7619392" y="2331952"/>
                <a:ext cx="331752" cy="161013"/>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6" name="Ink 145">
                <a:extLst>
                  <a:ext uri="{FF2B5EF4-FFF2-40B4-BE49-F238E27FC236}">
                    <a16:creationId xmlns:a16="http://schemas.microsoft.com/office/drawing/2014/main" id="{66764CEC-0BE3-DA4D-E41A-49F0DDF73D5B}"/>
                  </a:ext>
                </a:extLst>
              </p14:cNvPr>
              <p14:cNvContentPartPr/>
              <p14:nvPr/>
            </p14:nvContentPartPr>
            <p14:xfrm>
              <a:off x="7655635" y="2451612"/>
              <a:ext cx="431959" cy="10583"/>
            </p14:xfrm>
          </p:contentPart>
        </mc:Choice>
        <mc:Fallback xmlns="">
          <p:pic>
            <p:nvPicPr>
              <p:cNvPr id="146" name="Ink 145">
                <a:extLst>
                  <a:ext uri="{FF2B5EF4-FFF2-40B4-BE49-F238E27FC236}">
                    <a16:creationId xmlns:a16="http://schemas.microsoft.com/office/drawing/2014/main" id="{66764CEC-0BE3-DA4D-E41A-49F0DDF73D5B}"/>
                  </a:ext>
                </a:extLst>
              </p:cNvPr>
              <p:cNvPicPr/>
              <p:nvPr/>
            </p:nvPicPr>
            <p:blipFill>
              <a:blip r:embed="rId170"/>
              <a:stretch>
                <a:fillRect/>
              </a:stretch>
            </p:blipFill>
            <p:spPr>
              <a:xfrm>
                <a:off x="7637652" y="2334023"/>
                <a:ext cx="467566"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7" name="Ink 146">
                <a:extLst>
                  <a:ext uri="{FF2B5EF4-FFF2-40B4-BE49-F238E27FC236}">
                    <a16:creationId xmlns:a16="http://schemas.microsoft.com/office/drawing/2014/main" id="{A92851D1-0FA7-28DF-D304-D8485E8B59D4}"/>
                  </a:ext>
                </a:extLst>
              </p14:cNvPr>
              <p14:cNvContentPartPr/>
              <p14:nvPr/>
            </p14:nvContentPartPr>
            <p14:xfrm>
              <a:off x="7680647" y="2303788"/>
              <a:ext cx="248856" cy="10583"/>
            </p14:xfrm>
          </p:contentPart>
        </mc:Choice>
        <mc:Fallback xmlns="">
          <p:pic>
            <p:nvPicPr>
              <p:cNvPr id="147" name="Ink 146">
                <a:extLst>
                  <a:ext uri="{FF2B5EF4-FFF2-40B4-BE49-F238E27FC236}">
                    <a16:creationId xmlns:a16="http://schemas.microsoft.com/office/drawing/2014/main" id="{A92851D1-0FA7-28DF-D304-D8485E8B59D4}"/>
                  </a:ext>
                </a:extLst>
              </p:cNvPr>
              <p:cNvPicPr/>
              <p:nvPr/>
            </p:nvPicPr>
            <p:blipFill>
              <a:blip r:embed="rId172"/>
              <a:stretch>
                <a:fillRect/>
              </a:stretch>
            </p:blipFill>
            <p:spPr>
              <a:xfrm>
                <a:off x="7662692" y="2171500"/>
                <a:ext cx="284407" cy="273835"/>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8" name="Ink 147">
                <a:extLst>
                  <a:ext uri="{FF2B5EF4-FFF2-40B4-BE49-F238E27FC236}">
                    <a16:creationId xmlns:a16="http://schemas.microsoft.com/office/drawing/2014/main" id="{BCF46C0A-27ED-CFAF-0F13-CA7FDC2E6F26}"/>
                  </a:ext>
                </a:extLst>
              </p14:cNvPr>
              <p14:cNvContentPartPr/>
              <p14:nvPr/>
            </p14:nvContentPartPr>
            <p14:xfrm>
              <a:off x="7653403" y="2511515"/>
              <a:ext cx="158418" cy="10583"/>
            </p14:xfrm>
          </p:contentPart>
        </mc:Choice>
        <mc:Fallback xmlns="">
          <p:pic>
            <p:nvPicPr>
              <p:cNvPr id="148" name="Ink 147">
                <a:extLst>
                  <a:ext uri="{FF2B5EF4-FFF2-40B4-BE49-F238E27FC236}">
                    <a16:creationId xmlns:a16="http://schemas.microsoft.com/office/drawing/2014/main" id="{BCF46C0A-27ED-CFAF-0F13-CA7FDC2E6F26}"/>
                  </a:ext>
                </a:extLst>
              </p:cNvPr>
              <p:cNvPicPr/>
              <p:nvPr/>
            </p:nvPicPr>
            <p:blipFill>
              <a:blip r:embed="rId174"/>
              <a:stretch>
                <a:fillRect/>
              </a:stretch>
            </p:blipFill>
            <p:spPr>
              <a:xfrm>
                <a:off x="7635442" y="1453215"/>
                <a:ext cx="193981"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9" name="Ink 148">
                <a:extLst>
                  <a:ext uri="{FF2B5EF4-FFF2-40B4-BE49-F238E27FC236}">
                    <a16:creationId xmlns:a16="http://schemas.microsoft.com/office/drawing/2014/main" id="{0C9D476C-A7AC-0968-7EEB-73D409F2E38A}"/>
                  </a:ext>
                </a:extLst>
              </p14:cNvPr>
              <p14:cNvContentPartPr/>
              <p14:nvPr/>
            </p14:nvContentPartPr>
            <p14:xfrm>
              <a:off x="7648525" y="2564638"/>
              <a:ext cx="366667" cy="10583"/>
            </p14:xfrm>
          </p:contentPart>
        </mc:Choice>
        <mc:Fallback xmlns="">
          <p:pic>
            <p:nvPicPr>
              <p:cNvPr id="149" name="Ink 148">
                <a:extLst>
                  <a:ext uri="{FF2B5EF4-FFF2-40B4-BE49-F238E27FC236}">
                    <a16:creationId xmlns:a16="http://schemas.microsoft.com/office/drawing/2014/main" id="{0C9D476C-A7AC-0968-7EEB-73D409F2E38A}"/>
                  </a:ext>
                </a:extLst>
              </p:cNvPr>
              <p:cNvPicPr/>
              <p:nvPr/>
            </p:nvPicPr>
            <p:blipFill>
              <a:blip r:embed="rId176"/>
              <a:stretch>
                <a:fillRect/>
              </a:stretch>
            </p:blipFill>
            <p:spPr>
              <a:xfrm>
                <a:off x="7630551" y="2447049"/>
                <a:ext cx="402255"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0" name="Ink 149">
                <a:extLst>
                  <a:ext uri="{FF2B5EF4-FFF2-40B4-BE49-F238E27FC236}">
                    <a16:creationId xmlns:a16="http://schemas.microsoft.com/office/drawing/2014/main" id="{34DF00C5-1D7E-FC26-C3DF-BB29C20AA8ED}"/>
                  </a:ext>
                </a:extLst>
              </p14:cNvPr>
              <p14:cNvContentPartPr/>
              <p14:nvPr/>
            </p14:nvContentPartPr>
            <p14:xfrm>
              <a:off x="7640546" y="2625038"/>
              <a:ext cx="316080" cy="10583"/>
            </p14:xfrm>
          </p:contentPart>
        </mc:Choice>
        <mc:Fallback xmlns="">
          <p:pic>
            <p:nvPicPr>
              <p:cNvPr id="150" name="Ink 149">
                <a:extLst>
                  <a:ext uri="{FF2B5EF4-FFF2-40B4-BE49-F238E27FC236}">
                    <a16:creationId xmlns:a16="http://schemas.microsoft.com/office/drawing/2014/main" id="{34DF00C5-1D7E-FC26-C3DF-BB29C20AA8ED}"/>
                  </a:ext>
                </a:extLst>
              </p:cNvPr>
              <p:cNvPicPr/>
              <p:nvPr/>
            </p:nvPicPr>
            <p:blipFill>
              <a:blip r:embed="rId178"/>
              <a:stretch>
                <a:fillRect/>
              </a:stretch>
            </p:blipFill>
            <p:spPr>
              <a:xfrm>
                <a:off x="7622566" y="1566738"/>
                <a:ext cx="351679"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1" name="Ink 150">
                <a:extLst>
                  <a:ext uri="{FF2B5EF4-FFF2-40B4-BE49-F238E27FC236}">
                    <a16:creationId xmlns:a16="http://schemas.microsoft.com/office/drawing/2014/main" id="{9BB2981F-F8E6-FBB4-BFB2-56E9F0288712}"/>
                  </a:ext>
                </a:extLst>
              </p14:cNvPr>
              <p14:cNvContentPartPr/>
              <p14:nvPr/>
            </p14:nvContentPartPr>
            <p14:xfrm>
              <a:off x="7657248" y="2692760"/>
              <a:ext cx="436543" cy="10583"/>
            </p14:xfrm>
          </p:contentPart>
        </mc:Choice>
        <mc:Fallback xmlns="">
          <p:pic>
            <p:nvPicPr>
              <p:cNvPr id="151" name="Ink 150">
                <a:extLst>
                  <a:ext uri="{FF2B5EF4-FFF2-40B4-BE49-F238E27FC236}">
                    <a16:creationId xmlns:a16="http://schemas.microsoft.com/office/drawing/2014/main" id="{9BB2981F-F8E6-FBB4-BFB2-56E9F0288712}"/>
                  </a:ext>
                </a:extLst>
              </p:cNvPr>
              <p:cNvPicPr/>
              <p:nvPr/>
            </p:nvPicPr>
            <p:blipFill>
              <a:blip r:embed="rId180"/>
              <a:stretch>
                <a:fillRect/>
              </a:stretch>
            </p:blipFill>
            <p:spPr>
              <a:xfrm>
                <a:off x="7639254" y="2639845"/>
                <a:ext cx="472172" cy="115884"/>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2" name="Ink 151">
                <a:extLst>
                  <a:ext uri="{FF2B5EF4-FFF2-40B4-BE49-F238E27FC236}">
                    <a16:creationId xmlns:a16="http://schemas.microsoft.com/office/drawing/2014/main" id="{20EB96EF-BCA9-1C54-3367-60EF7D0259AE}"/>
                  </a:ext>
                </a:extLst>
              </p14:cNvPr>
              <p14:cNvContentPartPr/>
              <p14:nvPr/>
            </p14:nvContentPartPr>
            <p14:xfrm>
              <a:off x="7640918" y="2765391"/>
              <a:ext cx="262064" cy="10583"/>
            </p14:xfrm>
          </p:contentPart>
        </mc:Choice>
        <mc:Fallback xmlns="">
          <p:pic>
            <p:nvPicPr>
              <p:cNvPr id="152" name="Ink 151">
                <a:extLst>
                  <a:ext uri="{FF2B5EF4-FFF2-40B4-BE49-F238E27FC236}">
                    <a16:creationId xmlns:a16="http://schemas.microsoft.com/office/drawing/2014/main" id="{20EB96EF-BCA9-1C54-3367-60EF7D0259AE}"/>
                  </a:ext>
                </a:extLst>
              </p:cNvPr>
              <p:cNvPicPr/>
              <p:nvPr/>
            </p:nvPicPr>
            <p:blipFill>
              <a:blip r:embed="rId182"/>
              <a:stretch>
                <a:fillRect/>
              </a:stretch>
            </p:blipFill>
            <p:spPr>
              <a:xfrm>
                <a:off x="7622944" y="1707091"/>
                <a:ext cx="297653"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3" name="Ink 152">
                <a:extLst>
                  <a:ext uri="{FF2B5EF4-FFF2-40B4-BE49-F238E27FC236}">
                    <a16:creationId xmlns:a16="http://schemas.microsoft.com/office/drawing/2014/main" id="{CF4F8CCF-FD5A-E83D-688C-00AB5BE49445}"/>
                  </a:ext>
                </a:extLst>
              </p14:cNvPr>
              <p14:cNvContentPartPr/>
              <p14:nvPr/>
            </p14:nvContentPartPr>
            <p14:xfrm>
              <a:off x="7665888" y="2799341"/>
              <a:ext cx="397787" cy="10583"/>
            </p14:xfrm>
          </p:contentPart>
        </mc:Choice>
        <mc:Fallback xmlns="">
          <p:pic>
            <p:nvPicPr>
              <p:cNvPr id="153" name="Ink 152">
                <a:extLst>
                  <a:ext uri="{FF2B5EF4-FFF2-40B4-BE49-F238E27FC236}">
                    <a16:creationId xmlns:a16="http://schemas.microsoft.com/office/drawing/2014/main" id="{CF4F8CCF-FD5A-E83D-688C-00AB5BE49445}"/>
                  </a:ext>
                </a:extLst>
              </p:cNvPr>
              <p:cNvPicPr/>
              <p:nvPr/>
            </p:nvPicPr>
            <p:blipFill>
              <a:blip r:embed="rId184"/>
              <a:stretch>
                <a:fillRect/>
              </a:stretch>
            </p:blipFill>
            <p:spPr>
              <a:xfrm>
                <a:off x="7647905" y="2760145"/>
                <a:ext cx="433394" cy="88584"/>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54" name="Ink 153">
                <a:extLst>
                  <a:ext uri="{FF2B5EF4-FFF2-40B4-BE49-F238E27FC236}">
                    <a16:creationId xmlns:a16="http://schemas.microsoft.com/office/drawing/2014/main" id="{EB421810-D853-964F-EC22-952956351F94}"/>
                  </a:ext>
                </a:extLst>
              </p14:cNvPr>
              <p14:cNvContentPartPr/>
              <p14:nvPr/>
            </p14:nvContentPartPr>
            <p14:xfrm>
              <a:off x="7651254" y="2879162"/>
              <a:ext cx="161584" cy="10583"/>
            </p14:xfrm>
          </p:contentPart>
        </mc:Choice>
        <mc:Fallback xmlns="">
          <p:pic>
            <p:nvPicPr>
              <p:cNvPr id="154" name="Ink 153">
                <a:extLst>
                  <a:ext uri="{FF2B5EF4-FFF2-40B4-BE49-F238E27FC236}">
                    <a16:creationId xmlns:a16="http://schemas.microsoft.com/office/drawing/2014/main" id="{EB421810-D853-964F-EC22-952956351F94}"/>
                  </a:ext>
                </a:extLst>
              </p:cNvPr>
              <p:cNvPicPr/>
              <p:nvPr/>
            </p:nvPicPr>
            <p:blipFill>
              <a:blip r:embed="rId186"/>
              <a:stretch>
                <a:fillRect/>
              </a:stretch>
            </p:blipFill>
            <p:spPr>
              <a:xfrm>
                <a:off x="7633300" y="1820862"/>
                <a:ext cx="19713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5" name="Ink 154">
                <a:extLst>
                  <a:ext uri="{FF2B5EF4-FFF2-40B4-BE49-F238E27FC236}">
                    <a16:creationId xmlns:a16="http://schemas.microsoft.com/office/drawing/2014/main" id="{6C1F5DED-6D83-C145-E013-B085889C44B3}"/>
                  </a:ext>
                </a:extLst>
              </p14:cNvPr>
              <p14:cNvContentPartPr/>
              <p14:nvPr/>
            </p14:nvContentPartPr>
            <p14:xfrm>
              <a:off x="7675066" y="2928689"/>
              <a:ext cx="138520" cy="10583"/>
            </p14:xfrm>
          </p:contentPart>
        </mc:Choice>
        <mc:Fallback xmlns="">
          <p:pic>
            <p:nvPicPr>
              <p:cNvPr id="155" name="Ink 154">
                <a:extLst>
                  <a:ext uri="{FF2B5EF4-FFF2-40B4-BE49-F238E27FC236}">
                    <a16:creationId xmlns:a16="http://schemas.microsoft.com/office/drawing/2014/main" id="{6C1F5DED-6D83-C145-E013-B085889C44B3}"/>
                  </a:ext>
                </a:extLst>
              </p:cNvPr>
              <p:cNvPicPr/>
              <p:nvPr/>
            </p:nvPicPr>
            <p:blipFill>
              <a:blip r:embed="rId188"/>
              <a:stretch>
                <a:fillRect/>
              </a:stretch>
            </p:blipFill>
            <p:spPr>
              <a:xfrm>
                <a:off x="7657123" y="1870389"/>
                <a:ext cx="17404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6" name="Ink 155">
                <a:extLst>
                  <a:ext uri="{FF2B5EF4-FFF2-40B4-BE49-F238E27FC236}">
                    <a16:creationId xmlns:a16="http://schemas.microsoft.com/office/drawing/2014/main" id="{4DCD6FDE-72A5-3F56-2B12-029865CDEEAC}"/>
                  </a:ext>
                </a:extLst>
              </p14:cNvPr>
              <p14:cNvContentPartPr/>
              <p14:nvPr/>
            </p14:nvContentPartPr>
            <p14:xfrm>
              <a:off x="7651377" y="2942489"/>
              <a:ext cx="439746" cy="14394"/>
            </p14:xfrm>
          </p:contentPart>
        </mc:Choice>
        <mc:Fallback xmlns="">
          <p:pic>
            <p:nvPicPr>
              <p:cNvPr id="156" name="Ink 155">
                <a:extLst>
                  <a:ext uri="{FF2B5EF4-FFF2-40B4-BE49-F238E27FC236}">
                    <a16:creationId xmlns:a16="http://schemas.microsoft.com/office/drawing/2014/main" id="{4DCD6FDE-72A5-3F56-2B12-029865CDEEAC}"/>
                  </a:ext>
                </a:extLst>
              </p:cNvPr>
              <p:cNvPicPr/>
              <p:nvPr/>
            </p:nvPicPr>
            <p:blipFill>
              <a:blip r:embed="rId190"/>
              <a:stretch>
                <a:fillRect/>
              </a:stretch>
            </p:blipFill>
            <p:spPr>
              <a:xfrm>
                <a:off x="7633399" y="2907382"/>
                <a:ext cx="475343" cy="84258"/>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7" name="Ink 156">
                <a:extLst>
                  <a:ext uri="{FF2B5EF4-FFF2-40B4-BE49-F238E27FC236}">
                    <a16:creationId xmlns:a16="http://schemas.microsoft.com/office/drawing/2014/main" id="{33641DAE-D53A-295E-AEC5-821EF33D77D1}"/>
                  </a:ext>
                </a:extLst>
              </p14:cNvPr>
              <p14:cNvContentPartPr/>
              <p14:nvPr/>
            </p14:nvContentPartPr>
            <p14:xfrm>
              <a:off x="7660432" y="3012198"/>
              <a:ext cx="112490" cy="10583"/>
            </p14:xfrm>
          </p:contentPart>
        </mc:Choice>
        <mc:Fallback xmlns="">
          <p:pic>
            <p:nvPicPr>
              <p:cNvPr id="157" name="Ink 156">
                <a:extLst>
                  <a:ext uri="{FF2B5EF4-FFF2-40B4-BE49-F238E27FC236}">
                    <a16:creationId xmlns:a16="http://schemas.microsoft.com/office/drawing/2014/main" id="{33641DAE-D53A-295E-AEC5-821EF33D77D1}"/>
                  </a:ext>
                </a:extLst>
              </p:cNvPr>
              <p:cNvPicPr/>
              <p:nvPr/>
            </p:nvPicPr>
            <p:blipFill>
              <a:blip r:embed="rId192"/>
              <a:stretch>
                <a:fillRect/>
              </a:stretch>
            </p:blipFill>
            <p:spPr>
              <a:xfrm>
                <a:off x="7642462" y="1953898"/>
                <a:ext cx="14807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8" name="Ink 157">
                <a:extLst>
                  <a:ext uri="{FF2B5EF4-FFF2-40B4-BE49-F238E27FC236}">
                    <a16:creationId xmlns:a16="http://schemas.microsoft.com/office/drawing/2014/main" id="{97295536-39B6-4099-D33F-423B6AEB4664}"/>
                  </a:ext>
                </a:extLst>
              </p14:cNvPr>
              <p14:cNvContentPartPr/>
              <p14:nvPr/>
            </p14:nvContentPartPr>
            <p14:xfrm>
              <a:off x="7611814" y="3049818"/>
              <a:ext cx="223018" cy="10583"/>
            </p14:xfrm>
          </p:contentPart>
        </mc:Choice>
        <mc:Fallback xmlns="">
          <p:pic>
            <p:nvPicPr>
              <p:cNvPr id="158" name="Ink 157">
                <a:extLst>
                  <a:ext uri="{FF2B5EF4-FFF2-40B4-BE49-F238E27FC236}">
                    <a16:creationId xmlns:a16="http://schemas.microsoft.com/office/drawing/2014/main" id="{97295536-39B6-4099-D33F-423B6AEB4664}"/>
                  </a:ext>
                </a:extLst>
              </p:cNvPr>
              <p:cNvPicPr/>
              <p:nvPr/>
            </p:nvPicPr>
            <p:blipFill>
              <a:blip r:embed="rId194"/>
              <a:stretch>
                <a:fillRect/>
              </a:stretch>
            </p:blipFill>
            <p:spPr>
              <a:xfrm>
                <a:off x="7593858" y="1991518"/>
                <a:ext cx="258572"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9" name="Ink 158">
                <a:extLst>
                  <a:ext uri="{FF2B5EF4-FFF2-40B4-BE49-F238E27FC236}">
                    <a16:creationId xmlns:a16="http://schemas.microsoft.com/office/drawing/2014/main" id="{047E0AD7-E398-CCCD-F1A8-F5C4BB6EFBEA}"/>
                  </a:ext>
                </a:extLst>
              </p14:cNvPr>
              <p14:cNvContentPartPr/>
              <p14:nvPr/>
            </p14:nvContentPartPr>
            <p14:xfrm>
              <a:off x="7637901" y="3131632"/>
              <a:ext cx="338342" cy="10583"/>
            </p14:xfrm>
          </p:contentPart>
        </mc:Choice>
        <mc:Fallback xmlns="">
          <p:pic>
            <p:nvPicPr>
              <p:cNvPr id="159" name="Ink 158">
                <a:extLst>
                  <a:ext uri="{FF2B5EF4-FFF2-40B4-BE49-F238E27FC236}">
                    <a16:creationId xmlns:a16="http://schemas.microsoft.com/office/drawing/2014/main" id="{047E0AD7-E398-CCCD-F1A8-F5C4BB6EFBEA}"/>
                  </a:ext>
                </a:extLst>
              </p:cNvPr>
              <p:cNvPicPr/>
              <p:nvPr/>
            </p:nvPicPr>
            <p:blipFill>
              <a:blip r:embed="rId196"/>
              <a:stretch>
                <a:fillRect/>
              </a:stretch>
            </p:blipFill>
            <p:spPr>
              <a:xfrm>
                <a:off x="7619904" y="3081237"/>
                <a:ext cx="373976" cy="11087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0" name="Ink 159">
                <a:extLst>
                  <a:ext uri="{FF2B5EF4-FFF2-40B4-BE49-F238E27FC236}">
                    <a16:creationId xmlns:a16="http://schemas.microsoft.com/office/drawing/2014/main" id="{16B369FF-48C4-785A-9317-7BE06C756190}"/>
                  </a:ext>
                </a:extLst>
              </p14:cNvPr>
              <p14:cNvContentPartPr/>
              <p14:nvPr/>
            </p14:nvContentPartPr>
            <p14:xfrm>
              <a:off x="8194839" y="2308034"/>
              <a:ext cx="374318" cy="10583"/>
            </p14:xfrm>
          </p:contentPart>
        </mc:Choice>
        <mc:Fallback xmlns="">
          <p:pic>
            <p:nvPicPr>
              <p:cNvPr id="160" name="Ink 159">
                <a:extLst>
                  <a:ext uri="{FF2B5EF4-FFF2-40B4-BE49-F238E27FC236}">
                    <a16:creationId xmlns:a16="http://schemas.microsoft.com/office/drawing/2014/main" id="{16B369FF-48C4-785A-9317-7BE06C756190}"/>
                  </a:ext>
                </a:extLst>
              </p:cNvPr>
              <p:cNvPicPr/>
              <p:nvPr/>
            </p:nvPicPr>
            <p:blipFill>
              <a:blip r:embed="rId198"/>
              <a:stretch>
                <a:fillRect/>
              </a:stretch>
            </p:blipFill>
            <p:spPr>
              <a:xfrm>
                <a:off x="8176860" y="2268838"/>
                <a:ext cx="409916" cy="88584"/>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1" name="Ink 160">
                <a:extLst>
                  <a:ext uri="{FF2B5EF4-FFF2-40B4-BE49-F238E27FC236}">
                    <a16:creationId xmlns:a16="http://schemas.microsoft.com/office/drawing/2014/main" id="{FFF32D88-48A3-A2A3-76B0-235E42D6234A}"/>
                  </a:ext>
                </a:extLst>
              </p14:cNvPr>
              <p14:cNvContentPartPr/>
              <p14:nvPr/>
            </p14:nvContentPartPr>
            <p14:xfrm>
              <a:off x="8178950" y="2380918"/>
              <a:ext cx="357761" cy="10583"/>
            </p14:xfrm>
          </p:contentPart>
        </mc:Choice>
        <mc:Fallback xmlns="">
          <p:pic>
            <p:nvPicPr>
              <p:cNvPr id="161" name="Ink 160">
                <a:extLst>
                  <a:ext uri="{FF2B5EF4-FFF2-40B4-BE49-F238E27FC236}">
                    <a16:creationId xmlns:a16="http://schemas.microsoft.com/office/drawing/2014/main" id="{FFF32D88-48A3-A2A3-76B0-235E42D6234A}"/>
                  </a:ext>
                </a:extLst>
              </p:cNvPr>
              <p:cNvPicPr/>
              <p:nvPr/>
            </p:nvPicPr>
            <p:blipFill>
              <a:blip r:embed="rId200"/>
              <a:stretch>
                <a:fillRect/>
              </a:stretch>
            </p:blipFill>
            <p:spPr>
              <a:xfrm>
                <a:off x="8160972" y="1322618"/>
                <a:ext cx="39335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2" name="Ink 161">
                <a:extLst>
                  <a:ext uri="{FF2B5EF4-FFF2-40B4-BE49-F238E27FC236}">
                    <a16:creationId xmlns:a16="http://schemas.microsoft.com/office/drawing/2014/main" id="{020CAECE-3E74-0929-B63E-C9130FA7FF71}"/>
                  </a:ext>
                </a:extLst>
              </p14:cNvPr>
              <p14:cNvContentPartPr/>
              <p14:nvPr/>
            </p14:nvContentPartPr>
            <p14:xfrm>
              <a:off x="8183374" y="2436605"/>
              <a:ext cx="476929" cy="10583"/>
            </p14:xfrm>
          </p:contentPart>
        </mc:Choice>
        <mc:Fallback xmlns="">
          <p:pic>
            <p:nvPicPr>
              <p:cNvPr id="162" name="Ink 161">
                <a:extLst>
                  <a:ext uri="{FF2B5EF4-FFF2-40B4-BE49-F238E27FC236}">
                    <a16:creationId xmlns:a16="http://schemas.microsoft.com/office/drawing/2014/main" id="{020CAECE-3E74-0929-B63E-C9130FA7FF71}"/>
                  </a:ext>
                </a:extLst>
              </p:cNvPr>
              <p:cNvPicPr/>
              <p:nvPr/>
            </p:nvPicPr>
            <p:blipFill>
              <a:blip r:embed="rId202"/>
              <a:stretch>
                <a:fillRect/>
              </a:stretch>
            </p:blipFill>
            <p:spPr>
              <a:xfrm>
                <a:off x="8165390" y="1378305"/>
                <a:ext cx="512537"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3" name="Ink 162">
                <a:extLst>
                  <a:ext uri="{FF2B5EF4-FFF2-40B4-BE49-F238E27FC236}">
                    <a16:creationId xmlns:a16="http://schemas.microsoft.com/office/drawing/2014/main" id="{CFA3B771-8FCC-BE0C-DC5E-4907144ADA0E}"/>
                  </a:ext>
                </a:extLst>
              </p14:cNvPr>
              <p14:cNvContentPartPr/>
              <p14:nvPr/>
            </p14:nvContentPartPr>
            <p14:xfrm>
              <a:off x="8604564" y="2430950"/>
              <a:ext cx="77049" cy="10583"/>
            </p14:xfrm>
          </p:contentPart>
        </mc:Choice>
        <mc:Fallback xmlns="">
          <p:pic>
            <p:nvPicPr>
              <p:cNvPr id="163" name="Ink 162">
                <a:extLst>
                  <a:ext uri="{FF2B5EF4-FFF2-40B4-BE49-F238E27FC236}">
                    <a16:creationId xmlns:a16="http://schemas.microsoft.com/office/drawing/2014/main" id="{CFA3B771-8FCC-BE0C-DC5E-4907144ADA0E}"/>
                  </a:ext>
                </a:extLst>
              </p:cNvPr>
              <p:cNvPicPr/>
              <p:nvPr/>
            </p:nvPicPr>
            <p:blipFill>
              <a:blip r:embed="rId204"/>
              <a:stretch>
                <a:fillRect/>
              </a:stretch>
            </p:blipFill>
            <p:spPr>
              <a:xfrm>
                <a:off x="8586646" y="2298662"/>
                <a:ext cx="112527" cy="273835"/>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4" name="Ink 163">
                <a:extLst>
                  <a:ext uri="{FF2B5EF4-FFF2-40B4-BE49-F238E27FC236}">
                    <a16:creationId xmlns:a16="http://schemas.microsoft.com/office/drawing/2014/main" id="{0E546248-C54E-2D25-C9DA-31C531EDD34E}"/>
                  </a:ext>
                </a:extLst>
              </p14:cNvPr>
              <p14:cNvContentPartPr/>
              <p14:nvPr/>
            </p14:nvContentPartPr>
            <p14:xfrm>
              <a:off x="8169093" y="2518791"/>
              <a:ext cx="234582" cy="10583"/>
            </p14:xfrm>
          </p:contentPart>
        </mc:Choice>
        <mc:Fallback xmlns="">
          <p:pic>
            <p:nvPicPr>
              <p:cNvPr id="164" name="Ink 163">
                <a:extLst>
                  <a:ext uri="{FF2B5EF4-FFF2-40B4-BE49-F238E27FC236}">
                    <a16:creationId xmlns:a16="http://schemas.microsoft.com/office/drawing/2014/main" id="{0E546248-C54E-2D25-C9DA-31C531EDD34E}"/>
                  </a:ext>
                </a:extLst>
              </p:cNvPr>
              <p:cNvPicPr/>
              <p:nvPr/>
            </p:nvPicPr>
            <p:blipFill>
              <a:blip r:embed="rId206"/>
              <a:stretch>
                <a:fillRect/>
              </a:stretch>
            </p:blipFill>
            <p:spPr>
              <a:xfrm>
                <a:off x="8151131" y="1460491"/>
                <a:ext cx="27014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5" name="Ink 164">
                <a:extLst>
                  <a:ext uri="{FF2B5EF4-FFF2-40B4-BE49-F238E27FC236}">
                    <a16:creationId xmlns:a16="http://schemas.microsoft.com/office/drawing/2014/main" id="{E451352E-7924-BB4E-3EFA-EC6836EF3D80}"/>
                  </a:ext>
                </a:extLst>
              </p14:cNvPr>
              <p14:cNvContentPartPr/>
              <p14:nvPr/>
            </p14:nvContentPartPr>
            <p14:xfrm>
              <a:off x="8165868" y="2556258"/>
              <a:ext cx="518921" cy="36534"/>
            </p14:xfrm>
          </p:contentPart>
        </mc:Choice>
        <mc:Fallback xmlns="">
          <p:pic>
            <p:nvPicPr>
              <p:cNvPr id="165" name="Ink 164">
                <a:extLst>
                  <a:ext uri="{FF2B5EF4-FFF2-40B4-BE49-F238E27FC236}">
                    <a16:creationId xmlns:a16="http://schemas.microsoft.com/office/drawing/2014/main" id="{E451352E-7924-BB4E-3EFA-EC6836EF3D80}"/>
                  </a:ext>
                </a:extLst>
              </p:cNvPr>
              <p:cNvPicPr/>
              <p:nvPr/>
            </p:nvPicPr>
            <p:blipFill>
              <a:blip r:embed="rId208"/>
              <a:stretch>
                <a:fillRect/>
              </a:stretch>
            </p:blipFill>
            <p:spPr>
              <a:xfrm>
                <a:off x="8147887" y="2520440"/>
                <a:ext cx="554523" cy="10781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6" name="Ink 165">
                <a:extLst>
                  <a:ext uri="{FF2B5EF4-FFF2-40B4-BE49-F238E27FC236}">
                    <a16:creationId xmlns:a16="http://schemas.microsoft.com/office/drawing/2014/main" id="{0524FCF5-7D3F-7712-D65E-FFA3F3E309AE}"/>
                  </a:ext>
                </a:extLst>
              </p14:cNvPr>
              <p14:cNvContentPartPr/>
              <p14:nvPr/>
            </p14:nvContentPartPr>
            <p14:xfrm>
              <a:off x="8188110" y="2647486"/>
              <a:ext cx="191678" cy="10583"/>
            </p14:xfrm>
          </p:contentPart>
        </mc:Choice>
        <mc:Fallback xmlns="">
          <p:pic>
            <p:nvPicPr>
              <p:cNvPr id="166" name="Ink 165">
                <a:extLst>
                  <a:ext uri="{FF2B5EF4-FFF2-40B4-BE49-F238E27FC236}">
                    <a16:creationId xmlns:a16="http://schemas.microsoft.com/office/drawing/2014/main" id="{0524FCF5-7D3F-7712-D65E-FFA3F3E309AE}"/>
                  </a:ext>
                </a:extLst>
              </p:cNvPr>
              <p:cNvPicPr/>
              <p:nvPr/>
            </p:nvPicPr>
            <p:blipFill>
              <a:blip r:embed="rId210"/>
              <a:stretch>
                <a:fillRect/>
              </a:stretch>
            </p:blipFill>
            <p:spPr>
              <a:xfrm>
                <a:off x="8170129" y="1589186"/>
                <a:ext cx="22728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7" name="Ink 166">
                <a:extLst>
                  <a:ext uri="{FF2B5EF4-FFF2-40B4-BE49-F238E27FC236}">
                    <a16:creationId xmlns:a16="http://schemas.microsoft.com/office/drawing/2014/main" id="{361C56C9-C68C-F940-8391-880F93A0F4C4}"/>
                  </a:ext>
                </a:extLst>
              </p14:cNvPr>
              <p14:cNvContentPartPr/>
              <p14:nvPr/>
            </p14:nvContentPartPr>
            <p14:xfrm>
              <a:off x="8187613" y="2707224"/>
              <a:ext cx="209183" cy="10583"/>
            </p14:xfrm>
          </p:contentPart>
        </mc:Choice>
        <mc:Fallback xmlns="">
          <p:pic>
            <p:nvPicPr>
              <p:cNvPr id="167" name="Ink 166">
                <a:extLst>
                  <a:ext uri="{FF2B5EF4-FFF2-40B4-BE49-F238E27FC236}">
                    <a16:creationId xmlns:a16="http://schemas.microsoft.com/office/drawing/2014/main" id="{361C56C9-C68C-F940-8391-880F93A0F4C4}"/>
                  </a:ext>
                </a:extLst>
              </p:cNvPr>
              <p:cNvPicPr/>
              <p:nvPr/>
            </p:nvPicPr>
            <p:blipFill>
              <a:blip r:embed="rId212"/>
              <a:stretch>
                <a:fillRect/>
              </a:stretch>
            </p:blipFill>
            <p:spPr>
              <a:xfrm>
                <a:off x="8169642" y="1648924"/>
                <a:ext cx="244766"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8" name="Ink 167">
                <a:extLst>
                  <a:ext uri="{FF2B5EF4-FFF2-40B4-BE49-F238E27FC236}">
                    <a16:creationId xmlns:a16="http://schemas.microsoft.com/office/drawing/2014/main" id="{15317819-6FB3-09F3-AE07-187AF69CF067}"/>
                  </a:ext>
                </a:extLst>
              </p14:cNvPr>
              <p14:cNvContentPartPr/>
              <p14:nvPr/>
            </p14:nvContentPartPr>
            <p14:xfrm>
              <a:off x="8190838" y="2739014"/>
              <a:ext cx="484679" cy="10583"/>
            </p14:xfrm>
          </p:contentPart>
        </mc:Choice>
        <mc:Fallback xmlns="">
          <p:pic>
            <p:nvPicPr>
              <p:cNvPr id="168" name="Ink 167">
                <a:extLst>
                  <a:ext uri="{FF2B5EF4-FFF2-40B4-BE49-F238E27FC236}">
                    <a16:creationId xmlns:a16="http://schemas.microsoft.com/office/drawing/2014/main" id="{15317819-6FB3-09F3-AE07-187AF69CF067}"/>
                  </a:ext>
                </a:extLst>
              </p:cNvPr>
              <p:cNvPicPr/>
              <p:nvPr/>
            </p:nvPicPr>
            <p:blipFill>
              <a:blip r:embed="rId214"/>
              <a:stretch>
                <a:fillRect/>
              </a:stretch>
            </p:blipFill>
            <p:spPr>
              <a:xfrm>
                <a:off x="8172847" y="2676761"/>
                <a:ext cx="520301" cy="134466"/>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9" name="Ink 168">
                <a:extLst>
                  <a:ext uri="{FF2B5EF4-FFF2-40B4-BE49-F238E27FC236}">
                    <a16:creationId xmlns:a16="http://schemas.microsoft.com/office/drawing/2014/main" id="{2FA7A663-96BB-42EA-1C70-B11560C5A7FF}"/>
                  </a:ext>
                </a:extLst>
              </p14:cNvPr>
              <p14:cNvContentPartPr/>
              <p14:nvPr/>
            </p14:nvContentPartPr>
            <p14:xfrm>
              <a:off x="8171697" y="2797389"/>
              <a:ext cx="303851" cy="10583"/>
            </p14:xfrm>
          </p:contentPart>
        </mc:Choice>
        <mc:Fallback xmlns="">
          <p:pic>
            <p:nvPicPr>
              <p:cNvPr id="169" name="Ink 168">
                <a:extLst>
                  <a:ext uri="{FF2B5EF4-FFF2-40B4-BE49-F238E27FC236}">
                    <a16:creationId xmlns:a16="http://schemas.microsoft.com/office/drawing/2014/main" id="{2FA7A663-96BB-42EA-1C70-B11560C5A7FF}"/>
                  </a:ext>
                </a:extLst>
              </p:cNvPr>
              <p:cNvPicPr/>
              <p:nvPr/>
            </p:nvPicPr>
            <p:blipFill>
              <a:blip r:embed="rId216"/>
              <a:stretch>
                <a:fillRect/>
              </a:stretch>
            </p:blipFill>
            <p:spPr>
              <a:xfrm>
                <a:off x="8153718" y="1739089"/>
                <a:ext cx="33945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0" name="Ink 169">
                <a:extLst>
                  <a:ext uri="{FF2B5EF4-FFF2-40B4-BE49-F238E27FC236}">
                    <a16:creationId xmlns:a16="http://schemas.microsoft.com/office/drawing/2014/main" id="{76A09108-E97E-58E7-E707-7E67D3306863}"/>
                  </a:ext>
                </a:extLst>
              </p14:cNvPr>
              <p14:cNvContentPartPr/>
              <p14:nvPr/>
            </p14:nvContentPartPr>
            <p14:xfrm>
              <a:off x="8203985" y="2854977"/>
              <a:ext cx="421758" cy="10583"/>
            </p14:xfrm>
          </p:contentPart>
        </mc:Choice>
        <mc:Fallback xmlns="">
          <p:pic>
            <p:nvPicPr>
              <p:cNvPr id="170" name="Ink 169">
                <a:extLst>
                  <a:ext uri="{FF2B5EF4-FFF2-40B4-BE49-F238E27FC236}">
                    <a16:creationId xmlns:a16="http://schemas.microsoft.com/office/drawing/2014/main" id="{76A09108-E97E-58E7-E707-7E67D3306863}"/>
                  </a:ext>
                </a:extLst>
              </p:cNvPr>
              <p:cNvPicPr/>
              <p:nvPr/>
            </p:nvPicPr>
            <p:blipFill>
              <a:blip r:embed="rId218"/>
              <a:stretch>
                <a:fillRect/>
              </a:stretch>
            </p:blipFill>
            <p:spPr>
              <a:xfrm>
                <a:off x="8185992" y="2806872"/>
                <a:ext cx="457384" cy="106311"/>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1" name="Ink 170">
                <a:extLst>
                  <a:ext uri="{FF2B5EF4-FFF2-40B4-BE49-F238E27FC236}">
                    <a16:creationId xmlns:a16="http://schemas.microsoft.com/office/drawing/2014/main" id="{41977745-6CFE-F0E8-ED1D-215F66164FD8}"/>
                  </a:ext>
                </a:extLst>
              </p14:cNvPr>
              <p14:cNvContentPartPr/>
              <p14:nvPr/>
            </p14:nvContentPartPr>
            <p14:xfrm>
              <a:off x="8151275" y="2903274"/>
              <a:ext cx="449068" cy="17353"/>
            </p14:xfrm>
          </p:contentPart>
        </mc:Choice>
        <mc:Fallback xmlns="">
          <p:pic>
            <p:nvPicPr>
              <p:cNvPr id="171" name="Ink 170">
                <a:extLst>
                  <a:ext uri="{FF2B5EF4-FFF2-40B4-BE49-F238E27FC236}">
                    <a16:creationId xmlns:a16="http://schemas.microsoft.com/office/drawing/2014/main" id="{41977745-6CFE-F0E8-ED1D-215F66164FD8}"/>
                  </a:ext>
                </a:extLst>
              </p:cNvPr>
              <p:cNvPicPr/>
              <p:nvPr/>
            </p:nvPicPr>
            <p:blipFill>
              <a:blip r:embed="rId220"/>
              <a:stretch>
                <a:fillRect/>
              </a:stretch>
            </p:blipFill>
            <p:spPr>
              <a:xfrm>
                <a:off x="8133283" y="2868568"/>
                <a:ext cx="484691" cy="8641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2" name="Ink 171">
                <a:extLst>
                  <a:ext uri="{FF2B5EF4-FFF2-40B4-BE49-F238E27FC236}">
                    <a16:creationId xmlns:a16="http://schemas.microsoft.com/office/drawing/2014/main" id="{B09953DE-8BFD-48A3-1FA6-454AD941E165}"/>
                  </a:ext>
                </a:extLst>
              </p14:cNvPr>
              <p14:cNvContentPartPr/>
              <p14:nvPr/>
            </p14:nvContentPartPr>
            <p14:xfrm>
              <a:off x="8173268" y="2958294"/>
              <a:ext cx="423909" cy="12066"/>
            </p14:xfrm>
          </p:contentPart>
        </mc:Choice>
        <mc:Fallback xmlns="">
          <p:pic>
            <p:nvPicPr>
              <p:cNvPr id="172" name="Ink 171">
                <a:extLst>
                  <a:ext uri="{FF2B5EF4-FFF2-40B4-BE49-F238E27FC236}">
                    <a16:creationId xmlns:a16="http://schemas.microsoft.com/office/drawing/2014/main" id="{B09953DE-8BFD-48A3-1FA6-454AD941E165}"/>
                  </a:ext>
                </a:extLst>
              </p:cNvPr>
              <p:cNvPicPr/>
              <p:nvPr/>
            </p:nvPicPr>
            <p:blipFill>
              <a:blip r:embed="rId222"/>
              <a:stretch>
                <a:fillRect/>
              </a:stretch>
            </p:blipFill>
            <p:spPr>
              <a:xfrm>
                <a:off x="8155275" y="2923820"/>
                <a:ext cx="459535" cy="8067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3" name="Ink 172">
                <a:extLst>
                  <a:ext uri="{FF2B5EF4-FFF2-40B4-BE49-F238E27FC236}">
                    <a16:creationId xmlns:a16="http://schemas.microsoft.com/office/drawing/2014/main" id="{100AD75C-B559-7994-73A2-9CA632F122AD}"/>
                  </a:ext>
                </a:extLst>
              </p14:cNvPr>
              <p14:cNvContentPartPr/>
              <p14:nvPr/>
            </p14:nvContentPartPr>
            <p14:xfrm>
              <a:off x="8185824" y="3019684"/>
              <a:ext cx="524199" cy="10583"/>
            </p14:xfrm>
          </p:contentPart>
        </mc:Choice>
        <mc:Fallback xmlns="">
          <p:pic>
            <p:nvPicPr>
              <p:cNvPr id="173" name="Ink 172">
                <a:extLst>
                  <a:ext uri="{FF2B5EF4-FFF2-40B4-BE49-F238E27FC236}">
                    <a16:creationId xmlns:a16="http://schemas.microsoft.com/office/drawing/2014/main" id="{100AD75C-B559-7994-73A2-9CA632F122AD}"/>
                  </a:ext>
                </a:extLst>
              </p:cNvPr>
              <p:cNvPicPr/>
              <p:nvPr/>
            </p:nvPicPr>
            <p:blipFill>
              <a:blip r:embed="rId224"/>
              <a:stretch>
                <a:fillRect/>
              </a:stretch>
            </p:blipFill>
            <p:spPr>
              <a:xfrm>
                <a:off x="8167835" y="2902095"/>
                <a:ext cx="559817" cy="244585"/>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4" name="Ink 173">
                <a:extLst>
                  <a:ext uri="{FF2B5EF4-FFF2-40B4-BE49-F238E27FC236}">
                    <a16:creationId xmlns:a16="http://schemas.microsoft.com/office/drawing/2014/main" id="{4BFB6750-2D09-5540-CA4F-9A0F590CD34E}"/>
                  </a:ext>
                </a:extLst>
              </p14:cNvPr>
              <p14:cNvContentPartPr/>
              <p14:nvPr/>
            </p14:nvContentPartPr>
            <p14:xfrm>
              <a:off x="8168018" y="3067554"/>
              <a:ext cx="373251" cy="10583"/>
            </p14:xfrm>
          </p:contentPart>
        </mc:Choice>
        <mc:Fallback xmlns="">
          <p:pic>
            <p:nvPicPr>
              <p:cNvPr id="174" name="Ink 173">
                <a:extLst>
                  <a:ext uri="{FF2B5EF4-FFF2-40B4-BE49-F238E27FC236}">
                    <a16:creationId xmlns:a16="http://schemas.microsoft.com/office/drawing/2014/main" id="{4BFB6750-2D09-5540-CA4F-9A0F590CD34E}"/>
                  </a:ext>
                </a:extLst>
              </p:cNvPr>
              <p:cNvPicPr/>
              <p:nvPr/>
            </p:nvPicPr>
            <p:blipFill>
              <a:blip r:embed="rId226"/>
              <a:stretch>
                <a:fillRect/>
              </a:stretch>
            </p:blipFill>
            <p:spPr>
              <a:xfrm>
                <a:off x="8150039" y="2009254"/>
                <a:ext cx="408850"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5" name="Ink 174">
                <a:extLst>
                  <a:ext uri="{FF2B5EF4-FFF2-40B4-BE49-F238E27FC236}">
                    <a16:creationId xmlns:a16="http://schemas.microsoft.com/office/drawing/2014/main" id="{587B2F95-B89C-CA73-9465-2901AA03393B}"/>
                  </a:ext>
                </a:extLst>
              </p14:cNvPr>
              <p14:cNvContentPartPr/>
              <p14:nvPr/>
            </p14:nvContentPartPr>
            <p14:xfrm>
              <a:off x="8175542" y="3132897"/>
              <a:ext cx="268144" cy="10583"/>
            </p14:xfrm>
          </p:contentPart>
        </mc:Choice>
        <mc:Fallback xmlns="">
          <p:pic>
            <p:nvPicPr>
              <p:cNvPr id="175" name="Ink 174">
                <a:extLst>
                  <a:ext uri="{FF2B5EF4-FFF2-40B4-BE49-F238E27FC236}">
                    <a16:creationId xmlns:a16="http://schemas.microsoft.com/office/drawing/2014/main" id="{587B2F95-B89C-CA73-9465-2901AA03393B}"/>
                  </a:ext>
                </a:extLst>
              </p:cNvPr>
              <p:cNvPicPr/>
              <p:nvPr/>
            </p:nvPicPr>
            <p:blipFill>
              <a:blip r:embed="rId228"/>
              <a:stretch>
                <a:fillRect/>
              </a:stretch>
            </p:blipFill>
            <p:spPr>
              <a:xfrm>
                <a:off x="8157546" y="3074103"/>
                <a:ext cx="303777" cy="127584"/>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6" name="Ink 175">
                <a:extLst>
                  <a:ext uri="{FF2B5EF4-FFF2-40B4-BE49-F238E27FC236}">
                    <a16:creationId xmlns:a16="http://schemas.microsoft.com/office/drawing/2014/main" id="{699B69DF-C535-BC11-E694-05959937C0A9}"/>
                  </a:ext>
                </a:extLst>
              </p14:cNvPr>
              <p14:cNvContentPartPr/>
              <p14:nvPr/>
            </p14:nvContentPartPr>
            <p14:xfrm>
              <a:off x="8180728" y="3173133"/>
              <a:ext cx="483934" cy="14930"/>
            </p14:xfrm>
          </p:contentPart>
        </mc:Choice>
        <mc:Fallback xmlns="">
          <p:pic>
            <p:nvPicPr>
              <p:cNvPr id="176" name="Ink 175">
                <a:extLst>
                  <a:ext uri="{FF2B5EF4-FFF2-40B4-BE49-F238E27FC236}">
                    <a16:creationId xmlns:a16="http://schemas.microsoft.com/office/drawing/2014/main" id="{699B69DF-C535-BC11-E694-05959937C0A9}"/>
                  </a:ext>
                </a:extLst>
              </p:cNvPr>
              <p:cNvPicPr/>
              <p:nvPr/>
            </p:nvPicPr>
            <p:blipFill>
              <a:blip r:embed="rId230"/>
              <a:stretch>
                <a:fillRect/>
              </a:stretch>
            </p:blipFill>
            <p:spPr>
              <a:xfrm>
                <a:off x="8162738" y="3138412"/>
                <a:ext cx="519554" cy="84025"/>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7" name="Ink 176">
                <a:extLst>
                  <a:ext uri="{FF2B5EF4-FFF2-40B4-BE49-F238E27FC236}">
                    <a16:creationId xmlns:a16="http://schemas.microsoft.com/office/drawing/2014/main" id="{E4D38FD1-05C0-E785-F406-416349D19BEB}"/>
                  </a:ext>
                </a:extLst>
              </p14:cNvPr>
              <p14:cNvContentPartPr/>
              <p14:nvPr/>
            </p14:nvContentPartPr>
            <p14:xfrm>
              <a:off x="7072229" y="1312187"/>
              <a:ext cx="210771" cy="10583"/>
            </p14:xfrm>
          </p:contentPart>
        </mc:Choice>
        <mc:Fallback xmlns="">
          <p:pic>
            <p:nvPicPr>
              <p:cNvPr id="177" name="Ink 176">
                <a:extLst>
                  <a:ext uri="{FF2B5EF4-FFF2-40B4-BE49-F238E27FC236}">
                    <a16:creationId xmlns:a16="http://schemas.microsoft.com/office/drawing/2014/main" id="{E4D38FD1-05C0-E785-F406-416349D19BEB}"/>
                  </a:ext>
                </a:extLst>
              </p:cNvPr>
              <p:cNvPicPr/>
              <p:nvPr/>
            </p:nvPicPr>
            <p:blipFill>
              <a:blip r:embed="rId232"/>
              <a:stretch>
                <a:fillRect/>
              </a:stretch>
            </p:blipFill>
            <p:spPr>
              <a:xfrm>
                <a:off x="7054276" y="1256487"/>
                <a:ext cx="246318" cy="121426"/>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8" name="Ink 177">
                <a:extLst>
                  <a:ext uri="{FF2B5EF4-FFF2-40B4-BE49-F238E27FC236}">
                    <a16:creationId xmlns:a16="http://schemas.microsoft.com/office/drawing/2014/main" id="{F688E744-2F52-FCF6-B62C-D346B74D71FA}"/>
                  </a:ext>
                </a:extLst>
              </p14:cNvPr>
              <p14:cNvContentPartPr/>
              <p14:nvPr/>
            </p14:nvContentPartPr>
            <p14:xfrm>
              <a:off x="7693288" y="1290958"/>
              <a:ext cx="167401" cy="10583"/>
            </p14:xfrm>
          </p:contentPart>
        </mc:Choice>
        <mc:Fallback xmlns="">
          <p:pic>
            <p:nvPicPr>
              <p:cNvPr id="178" name="Ink 177">
                <a:extLst>
                  <a:ext uri="{FF2B5EF4-FFF2-40B4-BE49-F238E27FC236}">
                    <a16:creationId xmlns:a16="http://schemas.microsoft.com/office/drawing/2014/main" id="{F688E744-2F52-FCF6-B62C-D346B74D71FA}"/>
                  </a:ext>
                </a:extLst>
              </p:cNvPr>
              <p:cNvPicPr/>
              <p:nvPr/>
            </p:nvPicPr>
            <p:blipFill>
              <a:blip r:embed="rId234"/>
              <a:stretch>
                <a:fillRect/>
              </a:stretch>
            </p:blipFill>
            <p:spPr>
              <a:xfrm>
                <a:off x="7675327" y="1238043"/>
                <a:ext cx="202965" cy="115884"/>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9" name="Ink 178">
                <a:extLst>
                  <a:ext uri="{FF2B5EF4-FFF2-40B4-BE49-F238E27FC236}">
                    <a16:creationId xmlns:a16="http://schemas.microsoft.com/office/drawing/2014/main" id="{C7D977C0-F11D-6A38-EAB7-1B638CD602DD}"/>
                  </a:ext>
                </a:extLst>
              </p14:cNvPr>
              <p14:cNvContentPartPr/>
              <p14:nvPr/>
            </p14:nvContentPartPr>
            <p14:xfrm>
              <a:off x="7687262" y="1350325"/>
              <a:ext cx="166330" cy="10583"/>
            </p14:xfrm>
          </p:contentPart>
        </mc:Choice>
        <mc:Fallback xmlns="">
          <p:pic>
            <p:nvPicPr>
              <p:cNvPr id="179" name="Ink 178">
                <a:extLst>
                  <a:ext uri="{FF2B5EF4-FFF2-40B4-BE49-F238E27FC236}">
                    <a16:creationId xmlns:a16="http://schemas.microsoft.com/office/drawing/2014/main" id="{C7D977C0-F11D-6A38-EAB7-1B638CD602DD}"/>
                  </a:ext>
                </a:extLst>
              </p:cNvPr>
              <p:cNvPicPr/>
              <p:nvPr/>
            </p:nvPicPr>
            <p:blipFill>
              <a:blip r:embed="rId236"/>
              <a:stretch>
                <a:fillRect/>
              </a:stretch>
            </p:blipFill>
            <p:spPr>
              <a:xfrm>
                <a:off x="7669300" y="292025"/>
                <a:ext cx="201895" cy="2116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0" name="Ink 179">
                <a:extLst>
                  <a:ext uri="{FF2B5EF4-FFF2-40B4-BE49-F238E27FC236}">
                    <a16:creationId xmlns:a16="http://schemas.microsoft.com/office/drawing/2014/main" id="{5B7148FE-37AA-17BB-81DE-E8D9D6113E6C}"/>
                  </a:ext>
                </a:extLst>
              </p14:cNvPr>
              <p14:cNvContentPartPr/>
              <p14:nvPr/>
            </p14:nvContentPartPr>
            <p14:xfrm>
              <a:off x="8308785" y="1317344"/>
              <a:ext cx="145184" cy="10583"/>
            </p14:xfrm>
          </p:contentPart>
        </mc:Choice>
        <mc:Fallback xmlns="">
          <p:pic>
            <p:nvPicPr>
              <p:cNvPr id="180" name="Ink 179">
                <a:extLst>
                  <a:ext uri="{FF2B5EF4-FFF2-40B4-BE49-F238E27FC236}">
                    <a16:creationId xmlns:a16="http://schemas.microsoft.com/office/drawing/2014/main" id="{5B7148FE-37AA-17BB-81DE-E8D9D6113E6C}"/>
                  </a:ext>
                </a:extLst>
              </p:cNvPr>
              <p:cNvPicPr/>
              <p:nvPr/>
            </p:nvPicPr>
            <p:blipFill>
              <a:blip r:embed="rId238"/>
              <a:stretch>
                <a:fillRect/>
              </a:stretch>
            </p:blipFill>
            <p:spPr>
              <a:xfrm>
                <a:off x="8290817" y="964577"/>
                <a:ext cx="180761" cy="712589"/>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1" name="Ink 180">
                <a:extLst>
                  <a:ext uri="{FF2B5EF4-FFF2-40B4-BE49-F238E27FC236}">
                    <a16:creationId xmlns:a16="http://schemas.microsoft.com/office/drawing/2014/main" id="{222A1B8E-7783-CF41-64CB-D92B03377EC1}"/>
                  </a:ext>
                </a:extLst>
              </p14:cNvPr>
              <p14:cNvContentPartPr/>
              <p14:nvPr/>
            </p14:nvContentPartPr>
            <p14:xfrm>
              <a:off x="8310438" y="1340469"/>
              <a:ext cx="194514" cy="16039"/>
            </p14:xfrm>
          </p:contentPart>
        </mc:Choice>
        <mc:Fallback xmlns="">
          <p:pic>
            <p:nvPicPr>
              <p:cNvPr id="181" name="Ink 180">
                <a:extLst>
                  <a:ext uri="{FF2B5EF4-FFF2-40B4-BE49-F238E27FC236}">
                    <a16:creationId xmlns:a16="http://schemas.microsoft.com/office/drawing/2014/main" id="{222A1B8E-7783-CF41-64CB-D92B03377EC1}"/>
                  </a:ext>
                </a:extLst>
              </p:cNvPr>
              <p:cNvPicPr/>
              <p:nvPr/>
            </p:nvPicPr>
            <p:blipFill>
              <a:blip r:embed="rId240"/>
              <a:stretch>
                <a:fillRect/>
              </a:stretch>
            </p:blipFill>
            <p:spPr>
              <a:xfrm>
                <a:off x="8292461" y="1305602"/>
                <a:ext cx="230109" cy="85425"/>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2" name="Ink 181">
                <a:extLst>
                  <a:ext uri="{FF2B5EF4-FFF2-40B4-BE49-F238E27FC236}">
                    <a16:creationId xmlns:a16="http://schemas.microsoft.com/office/drawing/2014/main" id="{50A9BA17-9E6A-4407-8CFB-2D5CC19F17BE}"/>
                  </a:ext>
                </a:extLst>
              </p14:cNvPr>
              <p14:cNvContentPartPr/>
              <p14:nvPr/>
            </p14:nvContentPartPr>
            <p14:xfrm>
              <a:off x="6466283" y="1304668"/>
              <a:ext cx="135712" cy="10583"/>
            </p14:xfrm>
          </p:contentPart>
        </mc:Choice>
        <mc:Fallback xmlns="">
          <p:pic>
            <p:nvPicPr>
              <p:cNvPr id="182" name="Ink 181">
                <a:extLst>
                  <a:ext uri="{FF2B5EF4-FFF2-40B4-BE49-F238E27FC236}">
                    <a16:creationId xmlns:a16="http://schemas.microsoft.com/office/drawing/2014/main" id="{50A9BA17-9E6A-4407-8CFB-2D5CC19F17BE}"/>
                  </a:ext>
                </a:extLst>
              </p:cNvPr>
              <p:cNvPicPr/>
              <p:nvPr/>
            </p:nvPicPr>
            <p:blipFill>
              <a:blip r:embed="rId242"/>
              <a:stretch>
                <a:fillRect/>
              </a:stretch>
            </p:blipFill>
            <p:spPr>
              <a:xfrm>
                <a:off x="6448332" y="1248968"/>
                <a:ext cx="171256" cy="121426"/>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3" name="Ink 182">
                <a:extLst>
                  <a:ext uri="{FF2B5EF4-FFF2-40B4-BE49-F238E27FC236}">
                    <a16:creationId xmlns:a16="http://schemas.microsoft.com/office/drawing/2014/main" id="{D75258EB-2F49-7D80-0D42-60F205847702}"/>
                  </a:ext>
                </a:extLst>
              </p14:cNvPr>
              <p14:cNvContentPartPr/>
              <p14:nvPr/>
            </p14:nvContentPartPr>
            <p14:xfrm>
              <a:off x="6446531" y="1351172"/>
              <a:ext cx="179381" cy="10583"/>
            </p14:xfrm>
          </p:contentPart>
        </mc:Choice>
        <mc:Fallback xmlns="">
          <p:pic>
            <p:nvPicPr>
              <p:cNvPr id="183" name="Ink 182">
                <a:extLst>
                  <a:ext uri="{FF2B5EF4-FFF2-40B4-BE49-F238E27FC236}">
                    <a16:creationId xmlns:a16="http://schemas.microsoft.com/office/drawing/2014/main" id="{D75258EB-2F49-7D80-0D42-60F205847702}"/>
                  </a:ext>
                </a:extLst>
              </p:cNvPr>
              <p:cNvPicPr/>
              <p:nvPr/>
            </p:nvPicPr>
            <p:blipFill>
              <a:blip r:embed="rId244"/>
              <a:stretch>
                <a:fillRect/>
              </a:stretch>
            </p:blipFill>
            <p:spPr>
              <a:xfrm>
                <a:off x="6428557" y="1311976"/>
                <a:ext cx="214970" cy="88584"/>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84" name="Ink 183">
                <a:extLst>
                  <a:ext uri="{FF2B5EF4-FFF2-40B4-BE49-F238E27FC236}">
                    <a16:creationId xmlns:a16="http://schemas.microsoft.com/office/drawing/2014/main" id="{A8D4E4DF-4F17-DFF2-40C0-53B668EA612D}"/>
                  </a:ext>
                </a:extLst>
              </p14:cNvPr>
              <p14:cNvContentPartPr/>
              <p14:nvPr/>
            </p14:nvContentPartPr>
            <p14:xfrm>
              <a:off x="5974705" y="1307868"/>
              <a:ext cx="125066" cy="10583"/>
            </p14:xfrm>
          </p:contentPart>
        </mc:Choice>
        <mc:Fallback xmlns="">
          <p:pic>
            <p:nvPicPr>
              <p:cNvPr id="184" name="Ink 183">
                <a:extLst>
                  <a:ext uri="{FF2B5EF4-FFF2-40B4-BE49-F238E27FC236}">
                    <a16:creationId xmlns:a16="http://schemas.microsoft.com/office/drawing/2014/main" id="{A8D4E4DF-4F17-DFF2-40C0-53B668EA612D}"/>
                  </a:ext>
                </a:extLst>
              </p:cNvPr>
              <p:cNvPicPr/>
              <p:nvPr/>
            </p:nvPicPr>
            <p:blipFill>
              <a:blip r:embed="rId246"/>
              <a:stretch>
                <a:fillRect/>
              </a:stretch>
            </p:blipFill>
            <p:spPr>
              <a:xfrm>
                <a:off x="5956736" y="1263772"/>
                <a:ext cx="160645" cy="98334"/>
              </a:xfrm>
              <a:prstGeom prst="rect">
                <a:avLst/>
              </a:prstGeom>
            </p:spPr>
          </p:pic>
        </mc:Fallback>
      </mc:AlternateContent>
    </p:spTree>
    <p:extLst>
      <p:ext uri="{BB962C8B-B14F-4D97-AF65-F5344CB8AC3E}">
        <p14:creationId xmlns:p14="http://schemas.microsoft.com/office/powerpoint/2010/main" val="280358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7739063" y="376238"/>
            <a:ext cx="445293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Before Upscaling</a:t>
            </a:r>
          </a:p>
        </p:txBody>
      </p:sp>
      <p:pic>
        <p:nvPicPr>
          <p:cNvPr id="4" name="Picture 5">
            <a:extLst>
              <a:ext uri="{FF2B5EF4-FFF2-40B4-BE49-F238E27FC236}">
                <a16:creationId xmlns:a16="http://schemas.microsoft.com/office/drawing/2014/main" id="{0B4EA1E7-7FF3-9EDC-D0FD-33E7A5E3BEA0}"/>
              </a:ext>
            </a:extLst>
          </p:cNvPr>
          <p:cNvPicPr>
            <a:picLocks noChangeAspect="1"/>
          </p:cNvPicPr>
          <p:nvPr/>
        </p:nvPicPr>
        <p:blipFill>
          <a:blip r:embed="rId3"/>
          <a:stretch>
            <a:fillRect/>
          </a:stretch>
        </p:blipFill>
        <p:spPr>
          <a:xfrm>
            <a:off x="40" y="3996"/>
            <a:ext cx="7924540" cy="6851604"/>
          </a:xfrm>
          <a:prstGeom prst="rect">
            <a:avLst/>
          </a:prstGeom>
        </p:spPr>
      </p:pic>
    </p:spTree>
    <p:extLst>
      <p:ext uri="{BB962C8B-B14F-4D97-AF65-F5344CB8AC3E}">
        <p14:creationId xmlns:p14="http://schemas.microsoft.com/office/powerpoint/2010/main" val="2088858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7739063" y="376238"/>
            <a:ext cx="445293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After Upscaling</a:t>
            </a:r>
          </a:p>
        </p:txBody>
      </p:sp>
      <p:pic>
        <p:nvPicPr>
          <p:cNvPr id="3" name="Picture 3">
            <a:extLst>
              <a:ext uri="{FF2B5EF4-FFF2-40B4-BE49-F238E27FC236}">
                <a16:creationId xmlns:a16="http://schemas.microsoft.com/office/drawing/2014/main" id="{FE7B7206-6714-B53B-04FB-303542707B2F}"/>
              </a:ext>
            </a:extLst>
          </p:cNvPr>
          <p:cNvPicPr>
            <a:picLocks noChangeAspect="1"/>
          </p:cNvPicPr>
          <p:nvPr/>
        </p:nvPicPr>
        <p:blipFill>
          <a:blip r:embed="rId3"/>
          <a:stretch>
            <a:fillRect/>
          </a:stretch>
        </p:blipFill>
        <p:spPr>
          <a:xfrm>
            <a:off x="-1257" y="-172"/>
            <a:ext cx="7921744" cy="6856247"/>
          </a:xfrm>
          <a:prstGeom prst="rect">
            <a:avLst/>
          </a:prstGeom>
        </p:spPr>
      </p:pic>
    </p:spTree>
    <p:extLst>
      <p:ext uri="{BB962C8B-B14F-4D97-AF65-F5344CB8AC3E}">
        <p14:creationId xmlns:p14="http://schemas.microsoft.com/office/powerpoint/2010/main" val="3914042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1.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2.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3.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4.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5.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6.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7.xml><?xml version="1.0" encoding="utf-8"?>
<a:theme xmlns:a="http://schemas.openxmlformats.org/drawingml/2006/main" name="5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8.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19.xml><?xml version="1.0" encoding="utf-8"?>
<a:theme xmlns:a="http://schemas.openxmlformats.org/drawingml/2006/main" name="4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5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7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A" id="{B176491B-EEB8-4549-AE9E-6E634AF6ECC7}" vid="{AEC1DEC5-3B0B-4535-9D70-34AFDAE95F13}"/>
    </a:ext>
  </a:extLst>
</a:theme>
</file>

<file path=ppt/theme/theme4.xml><?xml version="1.0" encoding="utf-8"?>
<a:theme xmlns:a="http://schemas.openxmlformats.org/drawingml/2006/main" name="1_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E6B41023-3061-E144-B1F6-1FAF99F86F64}"/>
    </a:ext>
  </a:extLst>
</a:theme>
</file>

<file path=ppt/theme/theme5.xml><?xml version="1.0" encoding="utf-8"?>
<a:theme xmlns:a="http://schemas.openxmlformats.org/drawingml/2006/main" name="1_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A Coastal Workshop Keller Short 3" id="{06BA7D60-2973-5C44-8D81-8C76F7E9208A}" vid="{7B7136D6-C62C-E545-8D48-C67E043BB0B4}"/>
    </a:ext>
  </a:extLst>
</a:theme>
</file>

<file path=ppt/theme/theme6.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7.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8.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9.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Walke, Jim (jw9vx)</DisplayName>
        <AccountId>62</AccountId>
        <AccountType/>
      </UserInfo>
      <UserInfo>
        <DisplayName>Keller, Sallie Ann (sak9tr)</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4612BA56-1A7F-4A8D-9BB3-92E9ACC34D31}"/>
</file>

<file path=customXml/itemProps3.xml><?xml version="1.0" encoding="utf-8"?>
<ds:datastoreItem xmlns:ds="http://schemas.openxmlformats.org/officeDocument/2006/customXml" ds:itemID="{0F92EF6C-D6BB-4608-BA35-E518DFB13D6B}">
  <ds:schemaRefs>
    <ds:schemaRef ds:uri="5ba80a41-9917-4a22-8f13-cb051ddce64c"/>
    <ds:schemaRef ds:uri="7a2657dd-b8a5-4c99-8d51-b0b9d254c9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15</Notes>
  <HiddenSlides>0</HiddenSlides>
  <ScaleCrop>false</ScaleCrop>
  <HeadingPairs>
    <vt:vector size="4" baseType="variant">
      <vt:variant>
        <vt:lpstr>Theme</vt:lpstr>
      </vt:variant>
      <vt:variant>
        <vt:i4>22</vt:i4>
      </vt:variant>
      <vt:variant>
        <vt:lpstr>Slide Titles</vt:lpstr>
      </vt:variant>
      <vt:variant>
        <vt:i4>21</vt:i4>
      </vt:variant>
    </vt:vector>
  </HeadingPairs>
  <TitlesOfParts>
    <vt:vector size="43" baseType="lpstr">
      <vt:lpstr>O2: image</vt:lpstr>
      <vt:lpstr>O3: image</vt:lpstr>
      <vt:lpstr>UVA</vt:lpstr>
      <vt:lpstr>1_O2: image</vt:lpstr>
      <vt:lpstr>1_O3: image</vt:lpstr>
      <vt:lpstr>Title Page 2</vt:lpstr>
      <vt:lpstr>Image Small Placeholder</vt:lpstr>
      <vt:lpstr>1_Quote</vt:lpstr>
      <vt:lpstr>1_Image Small Placeholder</vt:lpstr>
      <vt:lpstr>Title Page 4</vt:lpstr>
      <vt:lpstr>Quote</vt:lpstr>
      <vt:lpstr>1_Title Page 4</vt:lpstr>
      <vt:lpstr>2_Title Page 4</vt:lpstr>
      <vt:lpstr>3_Title Page 4</vt:lpstr>
      <vt:lpstr>2_Image Small Placeholder</vt:lpstr>
      <vt:lpstr>3_Image Small Placeholder</vt:lpstr>
      <vt:lpstr>5_Title Page 4</vt:lpstr>
      <vt:lpstr>2_Quote</vt:lpstr>
      <vt:lpstr>4_Image Small Placeholder</vt:lpstr>
      <vt:lpstr>5_Image Small Placeholder</vt:lpstr>
      <vt:lpstr>Custom Design</vt:lpstr>
      <vt:lpstr>7_Title Page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1: Image Upscaler</vt:lpstr>
      <vt:lpstr>PowerPoint Presentation</vt:lpstr>
      <vt:lpstr>PowerPoint Presentation</vt:lpstr>
      <vt:lpstr>PowerPoint Presentation</vt:lpstr>
      <vt:lpstr>Method 2: ChatGPT Solution</vt:lpstr>
      <vt:lpstr>PowerPoint Presentation</vt:lpstr>
      <vt:lpstr>PowerPoint Presentation</vt:lpstr>
      <vt:lpstr>Method 3: Regex Solution</vt:lpstr>
      <vt:lpstr>Regex: Sample Input</vt:lpstr>
      <vt:lpstr>PowerPoint Presentation</vt:lpstr>
      <vt:lpstr>Regex: Exploratory Data Analysis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49</cp:revision>
  <dcterms:created xsi:type="dcterms:W3CDTF">2016-06-30T12:32:58Z</dcterms:created>
  <dcterms:modified xsi:type="dcterms:W3CDTF">2023-08-02T14:31:15Z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_activity">
    <vt:lpwstr>{"FileActivityType":"9","FileActivityTimeStamp":"2023-06-28T14:14:23.283Z","FileActivityUsersOnPage":[{"DisplayName":"Shallenberger, Sara Elizabeth (zax3kt)","Id":"zax3kt@virginia.edu"},{"DisplayName":"Yalagach, Nakshatra (jhj5dh)","Id":"jhj5dh@virginia.edu"}],"FileActivityNavigationId":null}</vt:lpwstr>
  </property>
  <property fmtid="{D5CDD505-2E9C-101B-9397-08002B2CF9AE}" pid="9" name="TriggerFlowInfo">
    <vt:lpwstr/>
  </property>
</Properties>
</file>